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71" r:id="rId2"/>
    <p:sldMasterId id="2147483696" r:id="rId3"/>
    <p:sldMasterId id="2147483774" r:id="rId4"/>
  </p:sldMasterIdLst>
  <p:notesMasterIdLst>
    <p:notesMasterId r:id="rId29"/>
  </p:notesMasterIdLst>
  <p:handoutMasterIdLst>
    <p:handoutMasterId r:id="rId30"/>
  </p:handoutMasterIdLst>
  <p:sldIdLst>
    <p:sldId id="256" r:id="rId5"/>
    <p:sldId id="257" r:id="rId6"/>
    <p:sldId id="258" r:id="rId7"/>
    <p:sldId id="279" r:id="rId8"/>
    <p:sldId id="259" r:id="rId9"/>
    <p:sldId id="278" r:id="rId10"/>
    <p:sldId id="276" r:id="rId11"/>
    <p:sldId id="277"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72" r:id="rId2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8" autoAdjust="0"/>
    <p:restoredTop sz="97359" autoAdjust="0"/>
  </p:normalViewPr>
  <p:slideViewPr>
    <p:cSldViewPr>
      <p:cViewPr varScale="1">
        <p:scale>
          <a:sx n="69" d="100"/>
          <a:sy n="69" d="100"/>
        </p:scale>
        <p:origin x="14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10" d="100"/>
          <a:sy n="110" d="100"/>
        </p:scale>
        <p:origin x="-1614" y="1512"/>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088250-3F24-40BE-88EB-4A29CAEA2EDB}"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E1DCE638-3BF6-426D-B8A0-C38F0AD7AE19}">
      <dgm:prSet phldrT="[Text]" custT="1"/>
      <dgm:spPr/>
      <dgm:t>
        <a:bodyPr/>
        <a:lstStyle/>
        <a:p>
          <a:pPr algn="l"/>
          <a:r>
            <a:rPr lang="en-US" sz="1900" b="1" dirty="0" err="1" smtClean="0">
              <a:solidFill>
                <a:schemeClr val="bg2"/>
              </a:solidFill>
              <a:latin typeface="Times New Roman" pitchFamily="18" charset="0"/>
              <a:cs typeface="Times New Roman" pitchFamily="18" charset="0"/>
            </a:rPr>
            <a:t>Tổng</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tài</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sản</a:t>
          </a:r>
          <a:r>
            <a:rPr lang="en-US" sz="1900" b="1"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trên</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thị</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trường</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Việt</a:t>
          </a:r>
          <a:r>
            <a:rPr lang="en-US" sz="1900" dirty="0" smtClean="0">
              <a:solidFill>
                <a:schemeClr val="bg2"/>
              </a:solidFill>
              <a:latin typeface="Times New Roman" pitchFamily="18" charset="0"/>
              <a:cs typeface="Times New Roman" pitchFamily="18" charset="0"/>
            </a:rPr>
            <a:t> Nam </a:t>
          </a:r>
          <a:r>
            <a:rPr lang="en-US" sz="1900" dirty="0" err="1" smtClean="0">
              <a:solidFill>
                <a:schemeClr val="bg2"/>
              </a:solidFill>
              <a:latin typeface="Times New Roman" pitchFamily="18" charset="0"/>
              <a:cs typeface="Times New Roman" pitchFamily="18" charset="0"/>
            </a:rPr>
            <a:t>của</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doanh</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nghiệp</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tham</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gia</a:t>
          </a:r>
          <a:r>
            <a:rPr lang="en-US" sz="1900" dirty="0" smtClean="0">
              <a:solidFill>
                <a:schemeClr val="bg2"/>
              </a:solidFill>
              <a:latin typeface="Times New Roman" pitchFamily="18" charset="0"/>
              <a:cs typeface="Times New Roman" pitchFamily="18" charset="0"/>
            </a:rPr>
            <a:t> TTKT</a:t>
          </a:r>
          <a:endParaRPr lang="en-US" sz="1900" dirty="0">
            <a:solidFill>
              <a:schemeClr val="bg2"/>
            </a:solidFill>
            <a:latin typeface="Times New Roman" pitchFamily="18" charset="0"/>
            <a:cs typeface="Times New Roman" pitchFamily="18" charset="0"/>
          </a:endParaRPr>
        </a:p>
      </dgm:t>
    </dgm:pt>
    <dgm:pt modelId="{405AB7FF-06FE-42FF-8094-F0941A8A0EDF}" type="parTrans" cxnId="{1795A7EF-AE8D-45AF-9EFA-BA21152E3326}">
      <dgm:prSet/>
      <dgm:spPr/>
      <dgm:t>
        <a:bodyPr/>
        <a:lstStyle/>
        <a:p>
          <a:endParaRPr lang="en-US"/>
        </a:p>
      </dgm:t>
    </dgm:pt>
    <dgm:pt modelId="{DAE83387-4688-4CE8-B1EA-BCCB5CA9DDA8}" type="sibTrans" cxnId="{1795A7EF-AE8D-45AF-9EFA-BA21152E3326}">
      <dgm:prSet/>
      <dgm:spPr/>
      <dgm:t>
        <a:bodyPr/>
        <a:lstStyle/>
        <a:p>
          <a:endParaRPr lang="en-US"/>
        </a:p>
      </dgm:t>
    </dgm:pt>
    <dgm:pt modelId="{59ED092C-41A4-4C90-B449-82C95A51BE4F}">
      <dgm:prSet phldrT="[Text]"/>
      <dgm:spPr/>
      <dgm:t>
        <a:bodyPr/>
        <a:lstStyle/>
        <a:p>
          <a:endParaRPr lang="en-US" dirty="0"/>
        </a:p>
      </dgm:t>
    </dgm:pt>
    <dgm:pt modelId="{B61C3E44-40D7-4AF9-B043-CB5882A07BB4}" type="parTrans" cxnId="{4193819D-B9E7-4485-A78C-62045B2646F5}">
      <dgm:prSet/>
      <dgm:spPr/>
      <dgm:t>
        <a:bodyPr/>
        <a:lstStyle/>
        <a:p>
          <a:endParaRPr lang="en-US"/>
        </a:p>
      </dgm:t>
    </dgm:pt>
    <dgm:pt modelId="{75BE0F3F-402E-49FB-B596-9FB5450C08F8}" type="sibTrans" cxnId="{4193819D-B9E7-4485-A78C-62045B2646F5}">
      <dgm:prSet/>
      <dgm:spPr/>
      <dgm:t>
        <a:bodyPr/>
        <a:lstStyle/>
        <a:p>
          <a:endParaRPr lang="en-US"/>
        </a:p>
      </dgm:t>
    </dgm:pt>
    <dgm:pt modelId="{E72734FC-1244-4C44-8E3D-5B03A61242FD}">
      <dgm:prSet phldrT="[Text]" custT="1"/>
      <dgm:spPr/>
      <dgm:t>
        <a:bodyPr/>
        <a:lstStyle/>
        <a:p>
          <a:r>
            <a:rPr lang="en-US" sz="1900" b="1" dirty="0" err="1" smtClean="0">
              <a:solidFill>
                <a:schemeClr val="bg2"/>
              </a:solidFill>
              <a:latin typeface="Times New Roman" pitchFamily="18" charset="0"/>
              <a:cs typeface="Times New Roman" pitchFamily="18" charset="0"/>
            </a:rPr>
            <a:t>Tổng</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doanh</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thu</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trên</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thị</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trường</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Việt</a:t>
          </a:r>
          <a:r>
            <a:rPr lang="en-US" sz="1900" dirty="0" smtClean="0">
              <a:solidFill>
                <a:schemeClr val="bg2"/>
              </a:solidFill>
              <a:latin typeface="Times New Roman" pitchFamily="18" charset="0"/>
              <a:cs typeface="Times New Roman" pitchFamily="18" charset="0"/>
            </a:rPr>
            <a:t> Nam </a:t>
          </a:r>
          <a:r>
            <a:rPr lang="en-US" sz="1900" dirty="0" err="1" smtClean="0">
              <a:solidFill>
                <a:schemeClr val="bg2"/>
              </a:solidFill>
              <a:latin typeface="Times New Roman" pitchFamily="18" charset="0"/>
              <a:cs typeface="Times New Roman" pitchFamily="18" charset="0"/>
            </a:rPr>
            <a:t>của</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doanh</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nghiệp</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tham</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gia</a:t>
          </a:r>
          <a:r>
            <a:rPr lang="en-US" sz="1900" dirty="0" smtClean="0">
              <a:solidFill>
                <a:schemeClr val="bg2"/>
              </a:solidFill>
              <a:latin typeface="Times New Roman" pitchFamily="18" charset="0"/>
              <a:cs typeface="Times New Roman" pitchFamily="18" charset="0"/>
            </a:rPr>
            <a:t> TTKT</a:t>
          </a:r>
          <a:endParaRPr lang="en-US" sz="1900" dirty="0">
            <a:solidFill>
              <a:schemeClr val="bg2"/>
            </a:solidFill>
            <a:latin typeface="Times New Roman" pitchFamily="18" charset="0"/>
            <a:cs typeface="Times New Roman" pitchFamily="18" charset="0"/>
          </a:endParaRPr>
        </a:p>
      </dgm:t>
    </dgm:pt>
    <dgm:pt modelId="{C550229F-12E1-4A5F-91AF-63EE36E0C70F}" type="parTrans" cxnId="{280C7574-958D-4D4B-805A-3B1444BCF051}">
      <dgm:prSet/>
      <dgm:spPr/>
      <dgm:t>
        <a:bodyPr/>
        <a:lstStyle/>
        <a:p>
          <a:endParaRPr lang="en-US"/>
        </a:p>
      </dgm:t>
    </dgm:pt>
    <dgm:pt modelId="{370705A2-5C0F-4008-9581-DCC03913C97A}" type="sibTrans" cxnId="{280C7574-958D-4D4B-805A-3B1444BCF051}">
      <dgm:prSet/>
      <dgm:spPr/>
      <dgm:t>
        <a:bodyPr/>
        <a:lstStyle/>
        <a:p>
          <a:endParaRPr lang="en-US"/>
        </a:p>
      </dgm:t>
    </dgm:pt>
    <dgm:pt modelId="{EC21A9BB-74FE-4CA8-8CE3-4C508F1E3BBE}">
      <dgm:prSet phldrT="[Text]" custT="1"/>
      <dgm:spPr/>
      <dgm:t>
        <a:bodyPr/>
        <a:lstStyle/>
        <a:p>
          <a:r>
            <a:rPr lang="en-US" sz="1900" b="1" dirty="0" err="1" smtClean="0">
              <a:solidFill>
                <a:schemeClr val="bg2"/>
              </a:solidFill>
              <a:latin typeface="Times New Roman" pitchFamily="18" charset="0"/>
              <a:cs typeface="Times New Roman" pitchFamily="18" charset="0"/>
            </a:rPr>
            <a:t>Giá</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trị</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giao</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dịch</a:t>
          </a:r>
          <a:r>
            <a:rPr lang="en-US" sz="1900" b="1"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của</a:t>
          </a:r>
          <a:r>
            <a:rPr lang="en-US" sz="1900" dirty="0" smtClean="0">
              <a:solidFill>
                <a:schemeClr val="bg2"/>
              </a:solidFill>
              <a:latin typeface="Times New Roman" pitchFamily="18" charset="0"/>
              <a:cs typeface="Times New Roman" pitchFamily="18" charset="0"/>
            </a:rPr>
            <a:t> TTKT</a:t>
          </a:r>
          <a:endParaRPr lang="en-US" sz="1900" dirty="0">
            <a:solidFill>
              <a:schemeClr val="bg2"/>
            </a:solidFill>
            <a:latin typeface="Times New Roman" pitchFamily="18" charset="0"/>
            <a:cs typeface="Times New Roman" pitchFamily="18" charset="0"/>
          </a:endParaRPr>
        </a:p>
      </dgm:t>
    </dgm:pt>
    <dgm:pt modelId="{60AAF68A-44DE-4FFF-A4B4-43FA27C9338E}" type="parTrans" cxnId="{0254E176-2BBD-49B9-88F4-5C95B92984A3}">
      <dgm:prSet/>
      <dgm:spPr/>
      <dgm:t>
        <a:bodyPr/>
        <a:lstStyle/>
        <a:p>
          <a:endParaRPr lang="en-US"/>
        </a:p>
      </dgm:t>
    </dgm:pt>
    <dgm:pt modelId="{2C61DC6A-A266-4161-ABCB-3B3B3F3800CC}" type="sibTrans" cxnId="{0254E176-2BBD-49B9-88F4-5C95B92984A3}">
      <dgm:prSet/>
      <dgm:spPr/>
      <dgm:t>
        <a:bodyPr/>
        <a:lstStyle/>
        <a:p>
          <a:endParaRPr lang="en-US"/>
        </a:p>
      </dgm:t>
    </dgm:pt>
    <dgm:pt modelId="{528D3516-1EF9-4D6F-A753-C5226D08E3F8}">
      <dgm:prSet/>
      <dgm:spPr/>
      <dgm:t>
        <a:bodyPr/>
        <a:lstStyle/>
        <a:p>
          <a:endParaRPr lang="en-US"/>
        </a:p>
      </dgm:t>
    </dgm:pt>
    <dgm:pt modelId="{785589D1-828E-4F43-AAAA-E628C18DCE48}" type="parTrans" cxnId="{ECD9B034-F045-463C-9D6D-88E1E0B843A5}">
      <dgm:prSet/>
      <dgm:spPr/>
      <dgm:t>
        <a:bodyPr/>
        <a:lstStyle/>
        <a:p>
          <a:endParaRPr lang="en-US"/>
        </a:p>
      </dgm:t>
    </dgm:pt>
    <dgm:pt modelId="{AE8B8851-42D9-4C60-8A6C-83193F989C71}" type="sibTrans" cxnId="{ECD9B034-F045-463C-9D6D-88E1E0B843A5}">
      <dgm:prSet/>
      <dgm:spPr/>
      <dgm:t>
        <a:bodyPr/>
        <a:lstStyle/>
        <a:p>
          <a:endParaRPr lang="en-US"/>
        </a:p>
      </dgm:t>
    </dgm:pt>
    <dgm:pt modelId="{898CDB74-2410-4C9A-B75D-3FB012AD0245}">
      <dgm:prSet phldrT="[Text]"/>
      <dgm:spPr/>
      <dgm:t>
        <a:bodyPr/>
        <a:lstStyle/>
        <a:p>
          <a:endParaRPr lang="en-US" dirty="0"/>
        </a:p>
      </dgm:t>
    </dgm:pt>
    <dgm:pt modelId="{BDDF03F8-38A3-43CE-BFB7-D2586868FE28}" type="sibTrans" cxnId="{0CCA8A3B-F7D7-457E-AADE-FB02A32ED27B}">
      <dgm:prSet/>
      <dgm:spPr/>
      <dgm:t>
        <a:bodyPr/>
        <a:lstStyle/>
        <a:p>
          <a:endParaRPr lang="en-US"/>
        </a:p>
      </dgm:t>
    </dgm:pt>
    <dgm:pt modelId="{10F47617-98C3-4C28-B413-67A04DBE9FAA}" type="parTrans" cxnId="{0CCA8A3B-F7D7-457E-AADE-FB02A32ED27B}">
      <dgm:prSet/>
      <dgm:spPr/>
      <dgm:t>
        <a:bodyPr/>
        <a:lstStyle/>
        <a:p>
          <a:endParaRPr lang="en-US"/>
        </a:p>
      </dgm:t>
    </dgm:pt>
    <dgm:pt modelId="{934BBFFE-086B-4D74-8822-07E0521733AF}">
      <dgm:prSet custT="1"/>
      <dgm:spPr/>
      <dgm:t>
        <a:bodyPr/>
        <a:lstStyle/>
        <a:p>
          <a:r>
            <a:rPr lang="en-US" sz="1900" b="1" dirty="0" err="1" smtClean="0">
              <a:solidFill>
                <a:schemeClr val="bg2"/>
              </a:solidFill>
              <a:latin typeface="Times New Roman" pitchFamily="18" charset="0"/>
              <a:cs typeface="Times New Roman" pitchFamily="18" charset="0"/>
            </a:rPr>
            <a:t>Thị</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phần</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kết</a:t>
          </a:r>
          <a:r>
            <a:rPr lang="en-US" sz="1900" b="1" dirty="0" smtClean="0">
              <a:solidFill>
                <a:schemeClr val="bg2"/>
              </a:solidFill>
              <a:latin typeface="Times New Roman" pitchFamily="18" charset="0"/>
              <a:cs typeface="Times New Roman" pitchFamily="18" charset="0"/>
            </a:rPr>
            <a:t> </a:t>
          </a:r>
          <a:r>
            <a:rPr lang="en-US" sz="1900" b="1" dirty="0" err="1" smtClean="0">
              <a:solidFill>
                <a:schemeClr val="bg2"/>
              </a:solidFill>
              <a:latin typeface="Times New Roman" pitchFamily="18" charset="0"/>
              <a:cs typeface="Times New Roman" pitchFamily="18" charset="0"/>
            </a:rPr>
            <a:t>hợp</a:t>
          </a:r>
          <a:r>
            <a:rPr lang="en-US" sz="1900" b="1"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trên</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thị</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trường</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liên</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quan</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của</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doanh</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nghiệp</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tham</a:t>
          </a:r>
          <a:r>
            <a:rPr lang="en-US" sz="1900" dirty="0" smtClean="0">
              <a:solidFill>
                <a:schemeClr val="bg2"/>
              </a:solidFill>
              <a:latin typeface="Times New Roman" pitchFamily="18" charset="0"/>
              <a:cs typeface="Times New Roman" pitchFamily="18" charset="0"/>
            </a:rPr>
            <a:t> </a:t>
          </a:r>
          <a:r>
            <a:rPr lang="en-US" sz="1900" dirty="0" err="1" smtClean="0">
              <a:solidFill>
                <a:schemeClr val="bg2"/>
              </a:solidFill>
              <a:latin typeface="Times New Roman" pitchFamily="18" charset="0"/>
              <a:cs typeface="Times New Roman" pitchFamily="18" charset="0"/>
            </a:rPr>
            <a:t>gia</a:t>
          </a:r>
          <a:r>
            <a:rPr lang="en-US" sz="1900" dirty="0" smtClean="0">
              <a:solidFill>
                <a:schemeClr val="bg2"/>
              </a:solidFill>
              <a:latin typeface="Times New Roman" pitchFamily="18" charset="0"/>
              <a:cs typeface="Times New Roman" pitchFamily="18" charset="0"/>
            </a:rPr>
            <a:t> TTKT</a:t>
          </a:r>
          <a:endParaRPr lang="en-US" sz="1900" dirty="0">
            <a:solidFill>
              <a:schemeClr val="bg2"/>
            </a:solidFill>
            <a:latin typeface="Times New Roman" pitchFamily="18" charset="0"/>
            <a:cs typeface="Times New Roman" pitchFamily="18" charset="0"/>
          </a:endParaRPr>
        </a:p>
      </dgm:t>
    </dgm:pt>
    <dgm:pt modelId="{F4EC4822-3EF0-43C1-A374-A23F8A498658}" type="parTrans" cxnId="{8C7D0F38-23FA-4EE3-8E53-C6D11D9A301B}">
      <dgm:prSet/>
      <dgm:spPr/>
      <dgm:t>
        <a:bodyPr/>
        <a:lstStyle/>
        <a:p>
          <a:endParaRPr lang="en-US"/>
        </a:p>
      </dgm:t>
    </dgm:pt>
    <dgm:pt modelId="{7B575BD6-B486-4E4F-B6EB-4C3105410B3A}" type="sibTrans" cxnId="{8C7D0F38-23FA-4EE3-8E53-C6D11D9A301B}">
      <dgm:prSet/>
      <dgm:spPr/>
      <dgm:t>
        <a:bodyPr/>
        <a:lstStyle/>
        <a:p>
          <a:endParaRPr lang="en-US"/>
        </a:p>
      </dgm:t>
    </dgm:pt>
    <dgm:pt modelId="{B9106CA1-0434-45E3-9807-E10FCE2554D7}">
      <dgm:prSet phldrT="[Text]"/>
      <dgm:spPr/>
      <dgm:t>
        <a:bodyPr/>
        <a:lstStyle/>
        <a:p>
          <a:endParaRPr lang="en-US" dirty="0"/>
        </a:p>
      </dgm:t>
    </dgm:pt>
    <dgm:pt modelId="{2E9F25E0-9994-470D-9936-27226F10FCB4}" type="sibTrans" cxnId="{9179A3D4-05F2-4699-8CC2-33AB2D8FACBA}">
      <dgm:prSet/>
      <dgm:spPr/>
      <dgm:t>
        <a:bodyPr/>
        <a:lstStyle/>
        <a:p>
          <a:endParaRPr lang="en-US"/>
        </a:p>
      </dgm:t>
    </dgm:pt>
    <dgm:pt modelId="{32C1A9B5-3F64-450F-B41F-D7B1939B9EB5}" type="parTrans" cxnId="{9179A3D4-05F2-4699-8CC2-33AB2D8FACBA}">
      <dgm:prSet/>
      <dgm:spPr/>
      <dgm:t>
        <a:bodyPr/>
        <a:lstStyle/>
        <a:p>
          <a:endParaRPr lang="en-US"/>
        </a:p>
      </dgm:t>
    </dgm:pt>
    <dgm:pt modelId="{8ECF6F57-C9B4-47D2-B59B-31B2A83620D8}" type="pres">
      <dgm:prSet presAssocID="{03088250-3F24-40BE-88EB-4A29CAEA2EDB}" presName="linearFlow" presStyleCnt="0">
        <dgm:presLayoutVars>
          <dgm:dir/>
          <dgm:animLvl val="lvl"/>
          <dgm:resizeHandles/>
        </dgm:presLayoutVars>
      </dgm:prSet>
      <dgm:spPr/>
      <dgm:t>
        <a:bodyPr/>
        <a:lstStyle/>
        <a:p>
          <a:endParaRPr lang="en-US"/>
        </a:p>
      </dgm:t>
    </dgm:pt>
    <dgm:pt modelId="{E6651FDF-7F8E-440F-A93B-EE39D4F3E514}" type="pres">
      <dgm:prSet presAssocID="{898CDB74-2410-4C9A-B75D-3FB012AD0245}" presName="compositeNode" presStyleCnt="0">
        <dgm:presLayoutVars>
          <dgm:bulletEnabled val="1"/>
        </dgm:presLayoutVars>
      </dgm:prSet>
      <dgm:spPr/>
    </dgm:pt>
    <dgm:pt modelId="{8AE4174E-AC42-4D3D-895C-615A37229D93}" type="pres">
      <dgm:prSet presAssocID="{898CDB74-2410-4C9A-B75D-3FB012AD0245}" presName="image" presStyleLbl="fgImgPlace1" presStyleIdx="0" presStyleCnt="4"/>
      <dgm:spPr/>
    </dgm:pt>
    <dgm:pt modelId="{8E3B8034-BA21-45F9-9EAF-6FE0AD1CBA7F}" type="pres">
      <dgm:prSet presAssocID="{898CDB74-2410-4C9A-B75D-3FB012AD0245}" presName="childNode" presStyleLbl="node1" presStyleIdx="0" presStyleCnt="4">
        <dgm:presLayoutVars>
          <dgm:bulletEnabled val="1"/>
        </dgm:presLayoutVars>
      </dgm:prSet>
      <dgm:spPr/>
      <dgm:t>
        <a:bodyPr/>
        <a:lstStyle/>
        <a:p>
          <a:endParaRPr lang="en-US"/>
        </a:p>
      </dgm:t>
    </dgm:pt>
    <dgm:pt modelId="{D43BCC55-59F3-44BD-B7A8-69B185F5EC91}" type="pres">
      <dgm:prSet presAssocID="{898CDB74-2410-4C9A-B75D-3FB012AD0245}" presName="parentNode" presStyleLbl="revTx" presStyleIdx="0" presStyleCnt="4">
        <dgm:presLayoutVars>
          <dgm:chMax val="0"/>
          <dgm:bulletEnabled val="1"/>
        </dgm:presLayoutVars>
      </dgm:prSet>
      <dgm:spPr/>
      <dgm:t>
        <a:bodyPr/>
        <a:lstStyle/>
        <a:p>
          <a:endParaRPr lang="en-US"/>
        </a:p>
      </dgm:t>
    </dgm:pt>
    <dgm:pt modelId="{EFD09417-DAC8-41E4-AF26-A96DE0465D78}" type="pres">
      <dgm:prSet presAssocID="{BDDF03F8-38A3-43CE-BFB7-D2586868FE28}" presName="sibTrans" presStyleCnt="0"/>
      <dgm:spPr/>
    </dgm:pt>
    <dgm:pt modelId="{72A7E5C0-8A0E-4BE0-A42D-356C5F8C01B2}" type="pres">
      <dgm:prSet presAssocID="{59ED092C-41A4-4C90-B449-82C95A51BE4F}" presName="compositeNode" presStyleCnt="0">
        <dgm:presLayoutVars>
          <dgm:bulletEnabled val="1"/>
        </dgm:presLayoutVars>
      </dgm:prSet>
      <dgm:spPr/>
    </dgm:pt>
    <dgm:pt modelId="{7FACA739-24F5-42FB-BA48-AD17C9962F33}" type="pres">
      <dgm:prSet presAssocID="{59ED092C-41A4-4C90-B449-82C95A51BE4F}" presName="image" presStyleLbl="fgImgPlace1" presStyleIdx="1" presStyleCnt="4"/>
      <dgm:spPr/>
    </dgm:pt>
    <dgm:pt modelId="{D28387F3-A1DB-4B2B-8E07-3EE07B55A58A}" type="pres">
      <dgm:prSet presAssocID="{59ED092C-41A4-4C90-B449-82C95A51BE4F}" presName="childNode" presStyleLbl="node1" presStyleIdx="1" presStyleCnt="4">
        <dgm:presLayoutVars>
          <dgm:bulletEnabled val="1"/>
        </dgm:presLayoutVars>
      </dgm:prSet>
      <dgm:spPr/>
      <dgm:t>
        <a:bodyPr/>
        <a:lstStyle/>
        <a:p>
          <a:endParaRPr lang="en-US"/>
        </a:p>
      </dgm:t>
    </dgm:pt>
    <dgm:pt modelId="{7DE8DBE5-51EA-4E1F-8FA9-C28EE6B8232B}" type="pres">
      <dgm:prSet presAssocID="{59ED092C-41A4-4C90-B449-82C95A51BE4F}" presName="parentNode" presStyleLbl="revTx" presStyleIdx="1" presStyleCnt="4">
        <dgm:presLayoutVars>
          <dgm:chMax val="0"/>
          <dgm:bulletEnabled val="1"/>
        </dgm:presLayoutVars>
      </dgm:prSet>
      <dgm:spPr/>
      <dgm:t>
        <a:bodyPr/>
        <a:lstStyle/>
        <a:p>
          <a:endParaRPr lang="en-US"/>
        </a:p>
      </dgm:t>
    </dgm:pt>
    <dgm:pt modelId="{1342B4F9-2849-4312-95A7-A5858BDAFFC5}" type="pres">
      <dgm:prSet presAssocID="{75BE0F3F-402E-49FB-B596-9FB5450C08F8}" presName="sibTrans" presStyleCnt="0"/>
      <dgm:spPr/>
    </dgm:pt>
    <dgm:pt modelId="{3C8CD7B4-02FD-45E7-95A0-0E9110B3F6DB}" type="pres">
      <dgm:prSet presAssocID="{B9106CA1-0434-45E3-9807-E10FCE2554D7}" presName="compositeNode" presStyleCnt="0">
        <dgm:presLayoutVars>
          <dgm:bulletEnabled val="1"/>
        </dgm:presLayoutVars>
      </dgm:prSet>
      <dgm:spPr/>
    </dgm:pt>
    <dgm:pt modelId="{185532A4-FFA6-4AD9-8196-AA240853EF32}" type="pres">
      <dgm:prSet presAssocID="{B9106CA1-0434-45E3-9807-E10FCE2554D7}" presName="image" presStyleLbl="fgImgPlace1" presStyleIdx="2" presStyleCnt="4"/>
      <dgm:spPr/>
    </dgm:pt>
    <dgm:pt modelId="{5DE59ACC-0607-44F9-87CC-DB8294EA728A}" type="pres">
      <dgm:prSet presAssocID="{B9106CA1-0434-45E3-9807-E10FCE2554D7}" presName="childNode" presStyleLbl="node1" presStyleIdx="2" presStyleCnt="4">
        <dgm:presLayoutVars>
          <dgm:bulletEnabled val="1"/>
        </dgm:presLayoutVars>
      </dgm:prSet>
      <dgm:spPr/>
      <dgm:t>
        <a:bodyPr/>
        <a:lstStyle/>
        <a:p>
          <a:endParaRPr lang="en-US"/>
        </a:p>
      </dgm:t>
    </dgm:pt>
    <dgm:pt modelId="{2CD99A04-F900-4A46-9B70-D0DB62C7C12B}" type="pres">
      <dgm:prSet presAssocID="{B9106CA1-0434-45E3-9807-E10FCE2554D7}" presName="parentNode" presStyleLbl="revTx" presStyleIdx="2" presStyleCnt="4">
        <dgm:presLayoutVars>
          <dgm:chMax val="0"/>
          <dgm:bulletEnabled val="1"/>
        </dgm:presLayoutVars>
      </dgm:prSet>
      <dgm:spPr/>
      <dgm:t>
        <a:bodyPr/>
        <a:lstStyle/>
        <a:p>
          <a:endParaRPr lang="en-US"/>
        </a:p>
      </dgm:t>
    </dgm:pt>
    <dgm:pt modelId="{93F0EC8F-C2A8-4B23-AE6C-43B213312E6D}" type="pres">
      <dgm:prSet presAssocID="{2E9F25E0-9994-470D-9936-27226F10FCB4}" presName="sibTrans" presStyleCnt="0"/>
      <dgm:spPr/>
    </dgm:pt>
    <dgm:pt modelId="{2706EF04-B212-476B-A888-91D85D124835}" type="pres">
      <dgm:prSet presAssocID="{528D3516-1EF9-4D6F-A753-C5226D08E3F8}" presName="compositeNode" presStyleCnt="0">
        <dgm:presLayoutVars>
          <dgm:bulletEnabled val="1"/>
        </dgm:presLayoutVars>
      </dgm:prSet>
      <dgm:spPr/>
    </dgm:pt>
    <dgm:pt modelId="{8CA3F3CC-4132-444D-B791-ABB6BD60EEAA}" type="pres">
      <dgm:prSet presAssocID="{528D3516-1EF9-4D6F-A753-C5226D08E3F8}" presName="image" presStyleLbl="fgImgPlace1" presStyleIdx="3" presStyleCnt="4"/>
      <dgm:spPr/>
    </dgm:pt>
    <dgm:pt modelId="{577E2731-E7FE-45ED-9C6E-486D1AC137AE}" type="pres">
      <dgm:prSet presAssocID="{528D3516-1EF9-4D6F-A753-C5226D08E3F8}" presName="childNode" presStyleLbl="node1" presStyleIdx="3" presStyleCnt="4">
        <dgm:presLayoutVars>
          <dgm:bulletEnabled val="1"/>
        </dgm:presLayoutVars>
      </dgm:prSet>
      <dgm:spPr/>
      <dgm:t>
        <a:bodyPr/>
        <a:lstStyle/>
        <a:p>
          <a:endParaRPr lang="en-US"/>
        </a:p>
      </dgm:t>
    </dgm:pt>
    <dgm:pt modelId="{EF74CB06-78E7-428F-9852-70BB3F96234D}" type="pres">
      <dgm:prSet presAssocID="{528D3516-1EF9-4D6F-A753-C5226D08E3F8}" presName="parentNode" presStyleLbl="revTx" presStyleIdx="3" presStyleCnt="4">
        <dgm:presLayoutVars>
          <dgm:chMax val="0"/>
          <dgm:bulletEnabled val="1"/>
        </dgm:presLayoutVars>
      </dgm:prSet>
      <dgm:spPr/>
      <dgm:t>
        <a:bodyPr/>
        <a:lstStyle/>
        <a:p>
          <a:endParaRPr lang="en-US"/>
        </a:p>
      </dgm:t>
    </dgm:pt>
  </dgm:ptLst>
  <dgm:cxnLst>
    <dgm:cxn modelId="{C06E686F-82D0-4B14-BB97-5FBB76CBEAB1}" type="presOf" srcId="{934BBFFE-086B-4D74-8822-07E0521733AF}" destId="{577E2731-E7FE-45ED-9C6E-486D1AC137AE}" srcOrd="0" destOrd="0" presId="urn:microsoft.com/office/officeart/2005/8/layout/hList2"/>
    <dgm:cxn modelId="{0254E176-2BBD-49B9-88F4-5C95B92984A3}" srcId="{B9106CA1-0434-45E3-9807-E10FCE2554D7}" destId="{EC21A9BB-74FE-4CA8-8CE3-4C508F1E3BBE}" srcOrd="0" destOrd="0" parTransId="{60AAF68A-44DE-4FFF-A4B4-43FA27C9338E}" sibTransId="{2C61DC6A-A266-4161-ABCB-3B3B3F3800CC}"/>
    <dgm:cxn modelId="{91191D08-8E25-4670-92A6-19AB6705C7EB}" type="presOf" srcId="{898CDB74-2410-4C9A-B75D-3FB012AD0245}" destId="{D43BCC55-59F3-44BD-B7A8-69B185F5EC91}" srcOrd="0" destOrd="0" presId="urn:microsoft.com/office/officeart/2005/8/layout/hList2"/>
    <dgm:cxn modelId="{9179A3D4-05F2-4699-8CC2-33AB2D8FACBA}" srcId="{03088250-3F24-40BE-88EB-4A29CAEA2EDB}" destId="{B9106CA1-0434-45E3-9807-E10FCE2554D7}" srcOrd="2" destOrd="0" parTransId="{32C1A9B5-3F64-450F-B41F-D7B1939B9EB5}" sibTransId="{2E9F25E0-9994-470D-9936-27226F10FCB4}"/>
    <dgm:cxn modelId="{ECD9B034-F045-463C-9D6D-88E1E0B843A5}" srcId="{03088250-3F24-40BE-88EB-4A29CAEA2EDB}" destId="{528D3516-1EF9-4D6F-A753-C5226D08E3F8}" srcOrd="3" destOrd="0" parTransId="{785589D1-828E-4F43-AAAA-E628C18DCE48}" sibTransId="{AE8B8851-42D9-4C60-8A6C-83193F989C71}"/>
    <dgm:cxn modelId="{D3DC1309-7353-4490-8897-FB3B3E091337}" type="presOf" srcId="{B9106CA1-0434-45E3-9807-E10FCE2554D7}" destId="{2CD99A04-F900-4A46-9B70-D0DB62C7C12B}" srcOrd="0" destOrd="0" presId="urn:microsoft.com/office/officeart/2005/8/layout/hList2"/>
    <dgm:cxn modelId="{C6D0E670-9784-47BD-8306-8B68CC3472E6}" type="presOf" srcId="{EC21A9BB-74FE-4CA8-8CE3-4C508F1E3BBE}" destId="{5DE59ACC-0607-44F9-87CC-DB8294EA728A}" srcOrd="0" destOrd="0" presId="urn:microsoft.com/office/officeart/2005/8/layout/hList2"/>
    <dgm:cxn modelId="{8C7D0F38-23FA-4EE3-8E53-C6D11D9A301B}" srcId="{528D3516-1EF9-4D6F-A753-C5226D08E3F8}" destId="{934BBFFE-086B-4D74-8822-07E0521733AF}" srcOrd="0" destOrd="0" parTransId="{F4EC4822-3EF0-43C1-A374-A23F8A498658}" sibTransId="{7B575BD6-B486-4E4F-B6EB-4C3105410B3A}"/>
    <dgm:cxn modelId="{1795A7EF-AE8D-45AF-9EFA-BA21152E3326}" srcId="{898CDB74-2410-4C9A-B75D-3FB012AD0245}" destId="{E1DCE638-3BF6-426D-B8A0-C38F0AD7AE19}" srcOrd="0" destOrd="0" parTransId="{405AB7FF-06FE-42FF-8094-F0941A8A0EDF}" sibTransId="{DAE83387-4688-4CE8-B1EA-BCCB5CA9DDA8}"/>
    <dgm:cxn modelId="{1E85FB22-D225-4CF2-AAB8-45F853F99946}" type="presOf" srcId="{03088250-3F24-40BE-88EB-4A29CAEA2EDB}" destId="{8ECF6F57-C9B4-47D2-B59B-31B2A83620D8}" srcOrd="0" destOrd="0" presId="urn:microsoft.com/office/officeart/2005/8/layout/hList2"/>
    <dgm:cxn modelId="{4193819D-B9E7-4485-A78C-62045B2646F5}" srcId="{03088250-3F24-40BE-88EB-4A29CAEA2EDB}" destId="{59ED092C-41A4-4C90-B449-82C95A51BE4F}" srcOrd="1" destOrd="0" parTransId="{B61C3E44-40D7-4AF9-B043-CB5882A07BB4}" sibTransId="{75BE0F3F-402E-49FB-B596-9FB5450C08F8}"/>
    <dgm:cxn modelId="{5FB4BA38-5BD9-485A-9B60-756ACE18869A}" type="presOf" srcId="{59ED092C-41A4-4C90-B449-82C95A51BE4F}" destId="{7DE8DBE5-51EA-4E1F-8FA9-C28EE6B8232B}" srcOrd="0" destOrd="0" presId="urn:microsoft.com/office/officeart/2005/8/layout/hList2"/>
    <dgm:cxn modelId="{280C7574-958D-4D4B-805A-3B1444BCF051}" srcId="{59ED092C-41A4-4C90-B449-82C95A51BE4F}" destId="{E72734FC-1244-4C44-8E3D-5B03A61242FD}" srcOrd="0" destOrd="0" parTransId="{C550229F-12E1-4A5F-91AF-63EE36E0C70F}" sibTransId="{370705A2-5C0F-4008-9581-DCC03913C97A}"/>
    <dgm:cxn modelId="{45BC0560-B5F4-42B8-9C31-C12D04D1CD51}" type="presOf" srcId="{E1DCE638-3BF6-426D-B8A0-C38F0AD7AE19}" destId="{8E3B8034-BA21-45F9-9EAF-6FE0AD1CBA7F}" srcOrd="0" destOrd="0" presId="urn:microsoft.com/office/officeart/2005/8/layout/hList2"/>
    <dgm:cxn modelId="{0CCA8A3B-F7D7-457E-AADE-FB02A32ED27B}" srcId="{03088250-3F24-40BE-88EB-4A29CAEA2EDB}" destId="{898CDB74-2410-4C9A-B75D-3FB012AD0245}" srcOrd="0" destOrd="0" parTransId="{10F47617-98C3-4C28-B413-67A04DBE9FAA}" sibTransId="{BDDF03F8-38A3-43CE-BFB7-D2586868FE28}"/>
    <dgm:cxn modelId="{997E14A9-4936-4E40-AD76-A2583222F80E}" type="presOf" srcId="{528D3516-1EF9-4D6F-A753-C5226D08E3F8}" destId="{EF74CB06-78E7-428F-9852-70BB3F96234D}" srcOrd="0" destOrd="0" presId="urn:microsoft.com/office/officeart/2005/8/layout/hList2"/>
    <dgm:cxn modelId="{6D09292A-4612-4B4B-9325-93DFC8E97217}" type="presOf" srcId="{E72734FC-1244-4C44-8E3D-5B03A61242FD}" destId="{D28387F3-A1DB-4B2B-8E07-3EE07B55A58A}" srcOrd="0" destOrd="0" presId="urn:microsoft.com/office/officeart/2005/8/layout/hList2"/>
    <dgm:cxn modelId="{947925C1-828C-40C1-A4C9-45DBA5954B14}" type="presParOf" srcId="{8ECF6F57-C9B4-47D2-B59B-31B2A83620D8}" destId="{E6651FDF-7F8E-440F-A93B-EE39D4F3E514}" srcOrd="0" destOrd="0" presId="urn:microsoft.com/office/officeart/2005/8/layout/hList2"/>
    <dgm:cxn modelId="{6FED8EAD-C4DD-4878-BBD8-6FFB8C9D07D5}" type="presParOf" srcId="{E6651FDF-7F8E-440F-A93B-EE39D4F3E514}" destId="{8AE4174E-AC42-4D3D-895C-615A37229D93}" srcOrd="0" destOrd="0" presId="urn:microsoft.com/office/officeart/2005/8/layout/hList2"/>
    <dgm:cxn modelId="{A4E52CA2-5217-49EB-9646-CCEEC85AAB80}" type="presParOf" srcId="{E6651FDF-7F8E-440F-A93B-EE39D4F3E514}" destId="{8E3B8034-BA21-45F9-9EAF-6FE0AD1CBA7F}" srcOrd="1" destOrd="0" presId="urn:microsoft.com/office/officeart/2005/8/layout/hList2"/>
    <dgm:cxn modelId="{4B43F38C-CECF-43A5-BE92-DD7ED6F9EE42}" type="presParOf" srcId="{E6651FDF-7F8E-440F-A93B-EE39D4F3E514}" destId="{D43BCC55-59F3-44BD-B7A8-69B185F5EC91}" srcOrd="2" destOrd="0" presId="urn:microsoft.com/office/officeart/2005/8/layout/hList2"/>
    <dgm:cxn modelId="{4CC6CE0E-F081-418C-AB09-88116A385507}" type="presParOf" srcId="{8ECF6F57-C9B4-47D2-B59B-31B2A83620D8}" destId="{EFD09417-DAC8-41E4-AF26-A96DE0465D78}" srcOrd="1" destOrd="0" presId="urn:microsoft.com/office/officeart/2005/8/layout/hList2"/>
    <dgm:cxn modelId="{BEDCBF36-517A-4EF8-9B44-E45B2DD1C9FA}" type="presParOf" srcId="{8ECF6F57-C9B4-47D2-B59B-31B2A83620D8}" destId="{72A7E5C0-8A0E-4BE0-A42D-356C5F8C01B2}" srcOrd="2" destOrd="0" presId="urn:microsoft.com/office/officeart/2005/8/layout/hList2"/>
    <dgm:cxn modelId="{4724879F-10D7-40BC-ADFD-63B74FB781FD}" type="presParOf" srcId="{72A7E5C0-8A0E-4BE0-A42D-356C5F8C01B2}" destId="{7FACA739-24F5-42FB-BA48-AD17C9962F33}" srcOrd="0" destOrd="0" presId="urn:microsoft.com/office/officeart/2005/8/layout/hList2"/>
    <dgm:cxn modelId="{0738F083-0DAF-4F65-84E0-F2E6D0E6573B}" type="presParOf" srcId="{72A7E5C0-8A0E-4BE0-A42D-356C5F8C01B2}" destId="{D28387F3-A1DB-4B2B-8E07-3EE07B55A58A}" srcOrd="1" destOrd="0" presId="urn:microsoft.com/office/officeart/2005/8/layout/hList2"/>
    <dgm:cxn modelId="{DC729899-B399-428D-B97C-96822CF3B6BB}" type="presParOf" srcId="{72A7E5C0-8A0E-4BE0-A42D-356C5F8C01B2}" destId="{7DE8DBE5-51EA-4E1F-8FA9-C28EE6B8232B}" srcOrd="2" destOrd="0" presId="urn:microsoft.com/office/officeart/2005/8/layout/hList2"/>
    <dgm:cxn modelId="{ED80F046-EA01-4B38-860C-5EBCAEBC26C4}" type="presParOf" srcId="{8ECF6F57-C9B4-47D2-B59B-31B2A83620D8}" destId="{1342B4F9-2849-4312-95A7-A5858BDAFFC5}" srcOrd="3" destOrd="0" presId="urn:microsoft.com/office/officeart/2005/8/layout/hList2"/>
    <dgm:cxn modelId="{33A5FA3D-D732-4DA4-B2A3-1D1585929430}" type="presParOf" srcId="{8ECF6F57-C9B4-47D2-B59B-31B2A83620D8}" destId="{3C8CD7B4-02FD-45E7-95A0-0E9110B3F6DB}" srcOrd="4" destOrd="0" presId="urn:microsoft.com/office/officeart/2005/8/layout/hList2"/>
    <dgm:cxn modelId="{32AA397B-F872-4FC3-A855-385802B0055D}" type="presParOf" srcId="{3C8CD7B4-02FD-45E7-95A0-0E9110B3F6DB}" destId="{185532A4-FFA6-4AD9-8196-AA240853EF32}" srcOrd="0" destOrd="0" presId="urn:microsoft.com/office/officeart/2005/8/layout/hList2"/>
    <dgm:cxn modelId="{5355DF68-8DAA-4C58-9D34-84D12CCB311B}" type="presParOf" srcId="{3C8CD7B4-02FD-45E7-95A0-0E9110B3F6DB}" destId="{5DE59ACC-0607-44F9-87CC-DB8294EA728A}" srcOrd="1" destOrd="0" presId="urn:microsoft.com/office/officeart/2005/8/layout/hList2"/>
    <dgm:cxn modelId="{B16F52F0-BB89-4EFD-86CF-323EA16D4F0D}" type="presParOf" srcId="{3C8CD7B4-02FD-45E7-95A0-0E9110B3F6DB}" destId="{2CD99A04-F900-4A46-9B70-D0DB62C7C12B}" srcOrd="2" destOrd="0" presId="urn:microsoft.com/office/officeart/2005/8/layout/hList2"/>
    <dgm:cxn modelId="{2C9BD07B-BD3D-4897-914F-C903DD5F6326}" type="presParOf" srcId="{8ECF6F57-C9B4-47D2-B59B-31B2A83620D8}" destId="{93F0EC8F-C2A8-4B23-AE6C-43B213312E6D}" srcOrd="5" destOrd="0" presId="urn:microsoft.com/office/officeart/2005/8/layout/hList2"/>
    <dgm:cxn modelId="{5C0C5DE1-C1BC-448A-B6D6-94AB736F2642}" type="presParOf" srcId="{8ECF6F57-C9B4-47D2-B59B-31B2A83620D8}" destId="{2706EF04-B212-476B-A888-91D85D124835}" srcOrd="6" destOrd="0" presId="urn:microsoft.com/office/officeart/2005/8/layout/hList2"/>
    <dgm:cxn modelId="{BD5C86E0-D5FF-48DA-BDA8-8397C095C6AF}" type="presParOf" srcId="{2706EF04-B212-476B-A888-91D85D124835}" destId="{8CA3F3CC-4132-444D-B791-ABB6BD60EEAA}" srcOrd="0" destOrd="0" presId="urn:microsoft.com/office/officeart/2005/8/layout/hList2"/>
    <dgm:cxn modelId="{245D9E08-7495-4B54-B960-ECF018C28DE1}" type="presParOf" srcId="{2706EF04-B212-476B-A888-91D85D124835}" destId="{577E2731-E7FE-45ED-9C6E-486D1AC137AE}" srcOrd="1" destOrd="0" presId="urn:microsoft.com/office/officeart/2005/8/layout/hList2"/>
    <dgm:cxn modelId="{901B98B8-135B-4EF1-9DFD-7C3713F8C404}" type="presParOf" srcId="{2706EF04-B212-476B-A888-91D85D124835}" destId="{EF74CB06-78E7-428F-9852-70BB3F96234D}"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6658590-D142-4598-96B2-D56AB725F5F9}" type="doc">
      <dgm:prSet loTypeId="urn:microsoft.com/office/officeart/2005/8/layout/balance1" loCatId="relationship" qsTypeId="urn:microsoft.com/office/officeart/2005/8/quickstyle/simple1" qsCatId="simple" csTypeId="urn:microsoft.com/office/officeart/2005/8/colors/colorful5" csCatId="colorful" phldr="1"/>
      <dgm:spPr/>
      <dgm:t>
        <a:bodyPr/>
        <a:lstStyle/>
        <a:p>
          <a:endParaRPr lang="en-US"/>
        </a:p>
      </dgm:t>
    </dgm:pt>
    <dgm:pt modelId="{67C2012F-23FA-4E17-8C02-F0ED7832FC5E}">
      <dgm:prSet phldrT="[Text]" custT="1">
        <dgm:style>
          <a:lnRef idx="1">
            <a:schemeClr val="dk1"/>
          </a:lnRef>
          <a:fillRef idx="2">
            <a:schemeClr val="dk1"/>
          </a:fillRef>
          <a:effectRef idx="1">
            <a:schemeClr val="dk1"/>
          </a:effectRef>
          <a:fontRef idx="minor">
            <a:schemeClr val="dk1"/>
          </a:fontRef>
        </dgm:style>
      </dgm:prSet>
      <dgm:spPr/>
      <dgm:t>
        <a:bodyPr/>
        <a:lstStyle/>
        <a:p>
          <a:r>
            <a:rPr lang="en-US" sz="1800" b="1" smtClean="0">
              <a:latin typeface="Times New Roman" pitchFamily="18" charset="0"/>
              <a:cs typeface="Times New Roman" pitchFamily="18" charset="0"/>
            </a:rPr>
            <a:t>Tác động tích cực</a:t>
          </a:r>
          <a:endParaRPr lang="en-US" sz="1800" b="1" dirty="0">
            <a:latin typeface="Times New Roman" pitchFamily="18" charset="0"/>
            <a:cs typeface="Times New Roman" pitchFamily="18" charset="0"/>
          </a:endParaRPr>
        </a:p>
      </dgm:t>
    </dgm:pt>
    <dgm:pt modelId="{EFF8A536-7FC3-4E9C-9DDC-90FA5A337DCA}" type="parTrans" cxnId="{C37351C4-B75A-4997-9925-8BDBAA9FDF32}">
      <dgm:prSet/>
      <dgm:spPr/>
      <dgm:t>
        <a:bodyPr/>
        <a:lstStyle/>
        <a:p>
          <a:endParaRPr lang="en-US"/>
        </a:p>
      </dgm:t>
    </dgm:pt>
    <dgm:pt modelId="{0A40448C-4B18-407A-8910-C0E80D2D7990}" type="sibTrans" cxnId="{C37351C4-B75A-4997-9925-8BDBAA9FDF32}">
      <dgm:prSet/>
      <dgm:spPr/>
      <dgm:t>
        <a:bodyPr/>
        <a:lstStyle/>
        <a:p>
          <a:endParaRPr lang="en-US"/>
        </a:p>
      </dgm:t>
    </dgm:pt>
    <dgm:pt modelId="{4477B369-D510-44CC-8EE5-7DB59A489174}">
      <dgm:prSet phldrT="[Text]" custT="1"/>
      <dgm:spPr/>
      <dgm:t>
        <a:bodyPr/>
        <a:lstStyle/>
        <a:p>
          <a:r>
            <a:rPr lang="en-US" sz="1400" dirty="0" smtClean="0">
              <a:solidFill>
                <a:schemeClr val="tx1"/>
              </a:solidFill>
              <a:latin typeface="Times New Roman" pitchFamily="18" charset="0"/>
              <a:cs typeface="Times New Roman" pitchFamily="18" charset="0"/>
            </a:rPr>
            <a:t>3. </a:t>
          </a:r>
          <a:r>
            <a:rPr lang="vi-VN" sz="1400" dirty="0" smtClean="0">
              <a:solidFill>
                <a:schemeClr val="tx1"/>
              </a:solidFill>
              <a:latin typeface="Times New Roman" pitchFamily="18" charset="0"/>
              <a:cs typeface="Times New Roman" pitchFamily="18" charset="0"/>
            </a:rPr>
            <a:t>Tác động tích cực đến việc phát triển doanh nghiệp nhỏ và vừa</a:t>
          </a:r>
          <a:endParaRPr lang="en-US" sz="1400" dirty="0">
            <a:solidFill>
              <a:schemeClr val="tx1"/>
            </a:solidFill>
            <a:latin typeface="Times New Roman" pitchFamily="18" charset="0"/>
            <a:cs typeface="Times New Roman" pitchFamily="18" charset="0"/>
          </a:endParaRPr>
        </a:p>
      </dgm:t>
    </dgm:pt>
    <dgm:pt modelId="{36476995-6733-40A9-A21B-68DF86051AEA}" type="parTrans" cxnId="{43AE40AE-6C8F-4653-88F6-71D4D334A4A0}">
      <dgm:prSet/>
      <dgm:spPr/>
      <dgm:t>
        <a:bodyPr/>
        <a:lstStyle/>
        <a:p>
          <a:endParaRPr lang="en-US"/>
        </a:p>
      </dgm:t>
    </dgm:pt>
    <dgm:pt modelId="{55A3F9A0-4CCC-4EE6-9D39-DA3E2B8921AE}" type="sibTrans" cxnId="{43AE40AE-6C8F-4653-88F6-71D4D334A4A0}">
      <dgm:prSet/>
      <dgm:spPr/>
      <dgm:t>
        <a:bodyPr/>
        <a:lstStyle/>
        <a:p>
          <a:endParaRPr lang="en-US"/>
        </a:p>
      </dgm:t>
    </dgm:pt>
    <dgm:pt modelId="{7CC019E0-9A64-4C8B-B37B-BF0E2A391CA9}">
      <dgm:prSet phldrT="[Text]" custT="1"/>
      <dgm:spPr/>
      <dgm:t>
        <a:bodyPr/>
        <a:lstStyle/>
        <a:p>
          <a:r>
            <a:rPr lang="en-US" sz="1400" dirty="0" smtClean="0">
              <a:solidFill>
                <a:schemeClr val="tx1"/>
              </a:solidFill>
              <a:latin typeface="Times New Roman" pitchFamily="18" charset="0"/>
              <a:cs typeface="Times New Roman" pitchFamily="18" charset="0"/>
            </a:rPr>
            <a:t>2. </a:t>
          </a:r>
          <a:r>
            <a:rPr lang="vi-VN" sz="1400" dirty="0" smtClean="0">
              <a:solidFill>
                <a:schemeClr val="tx1"/>
              </a:solidFill>
              <a:latin typeface="Times New Roman" pitchFamily="18" charset="0"/>
              <a:cs typeface="Times New Roman" pitchFamily="18" charset="0"/>
            </a:rPr>
            <a:t>Tác động tích cực đến việc phát triển của ngành, lĩnh vực và khoa học, công nghệ theo chiến lược, quy hoạch của Nhà nước</a:t>
          </a:r>
          <a:endParaRPr lang="en-US" sz="1400" dirty="0">
            <a:solidFill>
              <a:schemeClr val="tx1"/>
            </a:solidFill>
            <a:latin typeface="Times New Roman" pitchFamily="18" charset="0"/>
            <a:cs typeface="Times New Roman" pitchFamily="18" charset="0"/>
          </a:endParaRPr>
        </a:p>
      </dgm:t>
    </dgm:pt>
    <dgm:pt modelId="{67E056F5-3E67-447A-8094-83E8FD628E67}" type="parTrans" cxnId="{EF5C24A2-5E1F-44B5-945F-BE2DBAE71331}">
      <dgm:prSet/>
      <dgm:spPr/>
      <dgm:t>
        <a:bodyPr/>
        <a:lstStyle/>
        <a:p>
          <a:endParaRPr lang="en-US"/>
        </a:p>
      </dgm:t>
    </dgm:pt>
    <dgm:pt modelId="{EE1FE9CB-AAC1-4202-A686-F33969D1B700}" type="sibTrans" cxnId="{EF5C24A2-5E1F-44B5-945F-BE2DBAE71331}">
      <dgm:prSet/>
      <dgm:spPr/>
      <dgm:t>
        <a:bodyPr/>
        <a:lstStyle/>
        <a:p>
          <a:endParaRPr lang="en-US"/>
        </a:p>
      </dgm:t>
    </dgm:pt>
    <dgm:pt modelId="{03511551-C397-4E63-A070-B90AC86DACDD}">
      <dgm:prSet phldrT="[Text]" custT="1">
        <dgm:style>
          <a:lnRef idx="1">
            <a:schemeClr val="dk1"/>
          </a:lnRef>
          <a:fillRef idx="2">
            <a:schemeClr val="dk1"/>
          </a:fillRef>
          <a:effectRef idx="1">
            <a:schemeClr val="dk1"/>
          </a:effectRef>
          <a:fontRef idx="minor">
            <a:schemeClr val="dk1"/>
          </a:fontRef>
        </dgm:style>
      </dgm:prSet>
      <dgm:spPr/>
      <dgm:t>
        <a:bodyPr/>
        <a:lstStyle/>
        <a:p>
          <a:r>
            <a:rPr lang="en-US" sz="1600" b="1" smtClean="0">
              <a:latin typeface="Times New Roman" pitchFamily="18" charset="0"/>
              <a:cs typeface="Times New Roman" pitchFamily="18" charset="0"/>
            </a:rPr>
            <a:t>Tác động hạn chế cạnh tranh đáng kể</a:t>
          </a:r>
          <a:endParaRPr lang="en-US" sz="1600" b="1" dirty="0">
            <a:latin typeface="Times New Roman" pitchFamily="18" charset="0"/>
            <a:cs typeface="Times New Roman" pitchFamily="18" charset="0"/>
          </a:endParaRPr>
        </a:p>
      </dgm:t>
    </dgm:pt>
    <dgm:pt modelId="{1538852F-A7B1-4E78-AC29-F0E09F313EEA}" type="parTrans" cxnId="{DE3E7DE2-CAFC-4B08-9F0B-2FC348A5F9FE}">
      <dgm:prSet/>
      <dgm:spPr/>
      <dgm:t>
        <a:bodyPr/>
        <a:lstStyle/>
        <a:p>
          <a:endParaRPr lang="en-US"/>
        </a:p>
      </dgm:t>
    </dgm:pt>
    <dgm:pt modelId="{73EDA370-7E1D-42F0-8F52-65A44EAAE335}" type="sibTrans" cxnId="{DE3E7DE2-CAFC-4B08-9F0B-2FC348A5F9FE}">
      <dgm:prSet/>
      <dgm:spPr/>
      <dgm:t>
        <a:bodyPr/>
        <a:lstStyle/>
        <a:p>
          <a:endParaRPr lang="en-US"/>
        </a:p>
      </dgm:t>
    </dgm:pt>
    <dgm:pt modelId="{46E4F072-AB24-4C5B-B3BB-EDC1B2AD780B}">
      <dgm:prSet phldrT="[Text]" custT="1"/>
      <dgm:spPr/>
      <dgm:t>
        <a:bodyPr/>
        <a:lstStyle/>
        <a:p>
          <a:r>
            <a:rPr lang="en-US" sz="1400" dirty="0" smtClean="0">
              <a:solidFill>
                <a:schemeClr val="tx1"/>
              </a:solidFill>
              <a:latin typeface="Times New Roman" pitchFamily="18" charset="0"/>
              <a:cs typeface="Times New Roman" pitchFamily="18" charset="0"/>
            </a:rPr>
            <a:t>4. </a:t>
          </a:r>
          <a:r>
            <a:rPr lang="vi-VN" sz="1400" dirty="0" smtClean="0">
              <a:solidFill>
                <a:schemeClr val="tx1"/>
              </a:solidFill>
              <a:latin typeface="Times New Roman" pitchFamily="18" charset="0"/>
              <a:cs typeface="Times New Roman" pitchFamily="18" charset="0"/>
            </a:rPr>
            <a:t>Lợi thế cạnh tranh do tập trung kinh tế mang lại </a:t>
          </a:r>
          <a:endParaRPr lang="en-US" sz="1400" dirty="0">
            <a:solidFill>
              <a:schemeClr val="tx1"/>
            </a:solidFill>
            <a:latin typeface="Times New Roman" pitchFamily="18" charset="0"/>
            <a:cs typeface="Times New Roman" pitchFamily="18" charset="0"/>
          </a:endParaRPr>
        </a:p>
      </dgm:t>
    </dgm:pt>
    <dgm:pt modelId="{9B60CD45-46BC-4658-B149-DC8A9741DD74}" type="parTrans" cxnId="{0F1C2D8B-17DB-4D01-A70D-214EB5B9CC02}">
      <dgm:prSet/>
      <dgm:spPr/>
      <dgm:t>
        <a:bodyPr/>
        <a:lstStyle/>
        <a:p>
          <a:endParaRPr lang="en-US"/>
        </a:p>
      </dgm:t>
    </dgm:pt>
    <dgm:pt modelId="{B634959C-81DA-4171-8B75-73211A53B63C}" type="sibTrans" cxnId="{0F1C2D8B-17DB-4D01-A70D-214EB5B9CC02}">
      <dgm:prSet/>
      <dgm:spPr/>
      <dgm:t>
        <a:bodyPr/>
        <a:lstStyle/>
        <a:p>
          <a:endParaRPr lang="en-US"/>
        </a:p>
      </dgm:t>
    </dgm:pt>
    <dgm:pt modelId="{AF51363D-948A-4DD3-B4E9-0C304BBEF63C}">
      <dgm:prSet phldrT="[Text]" custT="1"/>
      <dgm:spPr/>
      <dgm:t>
        <a:bodyPr/>
        <a:lstStyle/>
        <a:p>
          <a:r>
            <a:rPr lang="en-US" sz="1400" dirty="0" smtClean="0">
              <a:solidFill>
                <a:schemeClr val="tx1"/>
              </a:solidFill>
              <a:latin typeface="Times New Roman" pitchFamily="18" charset="0"/>
              <a:cs typeface="Times New Roman" pitchFamily="18" charset="0"/>
            </a:rPr>
            <a:t>2. </a:t>
          </a:r>
          <a:r>
            <a:rPr lang="vi-VN" sz="1400" dirty="0" smtClean="0">
              <a:solidFill>
                <a:schemeClr val="tx1"/>
              </a:solidFill>
              <a:latin typeface="Times New Roman" pitchFamily="18" charset="0"/>
              <a:cs typeface="Times New Roman" pitchFamily="18" charset="0"/>
            </a:rPr>
            <a:t>Mức độ tập trung trên thị trường liên quan </a:t>
          </a:r>
          <a:endParaRPr lang="en-US" sz="1400" dirty="0">
            <a:solidFill>
              <a:schemeClr val="tx1"/>
            </a:solidFill>
            <a:latin typeface="Times New Roman" pitchFamily="18" charset="0"/>
            <a:cs typeface="Times New Roman" pitchFamily="18" charset="0"/>
          </a:endParaRPr>
        </a:p>
      </dgm:t>
    </dgm:pt>
    <dgm:pt modelId="{0F7552CF-86EF-435B-B532-80DF5950B107}" type="parTrans" cxnId="{CF44C45F-C9CB-4B73-9D55-B18BA19A5FCB}">
      <dgm:prSet/>
      <dgm:spPr/>
      <dgm:t>
        <a:bodyPr/>
        <a:lstStyle/>
        <a:p>
          <a:endParaRPr lang="en-US"/>
        </a:p>
      </dgm:t>
    </dgm:pt>
    <dgm:pt modelId="{362B2F45-6951-40E4-96CC-06104F022CE2}" type="sibTrans" cxnId="{CF44C45F-C9CB-4B73-9D55-B18BA19A5FCB}">
      <dgm:prSet/>
      <dgm:spPr/>
      <dgm:t>
        <a:bodyPr/>
        <a:lstStyle/>
        <a:p>
          <a:endParaRPr lang="en-US"/>
        </a:p>
      </dgm:t>
    </dgm:pt>
    <dgm:pt modelId="{FE6D426E-BDC2-4289-B0DD-B50740E6CCE0}">
      <dgm:prSet phldrT="[Text]" custT="1"/>
      <dgm:spPr/>
      <dgm:t>
        <a:bodyPr/>
        <a:lstStyle/>
        <a:p>
          <a:r>
            <a:rPr lang="en-US" sz="1400" dirty="0" smtClean="0">
              <a:solidFill>
                <a:schemeClr val="tx1"/>
              </a:solidFill>
              <a:latin typeface="Times New Roman" pitchFamily="18" charset="0"/>
              <a:cs typeface="Times New Roman" pitchFamily="18" charset="0"/>
            </a:rPr>
            <a:t>1. </a:t>
          </a:r>
          <a:r>
            <a:rPr lang="vi-VN" sz="1400" dirty="0" smtClean="0">
              <a:solidFill>
                <a:schemeClr val="tx1"/>
              </a:solidFill>
              <a:latin typeface="Times New Roman" pitchFamily="18" charset="0"/>
              <a:cs typeface="Times New Roman" pitchFamily="18" charset="0"/>
            </a:rPr>
            <a:t>Thị phần kết hợp</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trên</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thị</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trường</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liên</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quan</a:t>
          </a:r>
          <a:endParaRPr lang="en-US" sz="1400" dirty="0">
            <a:solidFill>
              <a:schemeClr val="tx1"/>
            </a:solidFill>
            <a:latin typeface="Times New Roman" pitchFamily="18" charset="0"/>
            <a:cs typeface="Times New Roman" pitchFamily="18" charset="0"/>
          </a:endParaRPr>
        </a:p>
      </dgm:t>
    </dgm:pt>
    <dgm:pt modelId="{0FBC69E4-F73E-4E10-824C-9C8F19FFFE9D}" type="parTrans" cxnId="{FEF2B4C4-E0A9-4AB7-B308-18B99F9A2003}">
      <dgm:prSet/>
      <dgm:spPr/>
      <dgm:t>
        <a:bodyPr/>
        <a:lstStyle/>
        <a:p>
          <a:endParaRPr lang="en-US"/>
        </a:p>
      </dgm:t>
    </dgm:pt>
    <dgm:pt modelId="{EE6B0319-2F8B-4E99-B4AF-BD70ADFED585}" type="sibTrans" cxnId="{FEF2B4C4-E0A9-4AB7-B308-18B99F9A2003}">
      <dgm:prSet/>
      <dgm:spPr/>
      <dgm:t>
        <a:bodyPr/>
        <a:lstStyle/>
        <a:p>
          <a:endParaRPr lang="en-US"/>
        </a:p>
      </dgm:t>
    </dgm:pt>
    <dgm:pt modelId="{2D48BBE1-C174-4867-8C37-8A09CB06E855}">
      <dgm:prSet phldrT="[Text]" custT="1"/>
      <dgm:spPr/>
      <dgm:t>
        <a:bodyPr/>
        <a:lstStyle/>
        <a:p>
          <a:r>
            <a:rPr lang="en-US" sz="1400" dirty="0" smtClean="0">
              <a:solidFill>
                <a:schemeClr val="tx1"/>
              </a:solidFill>
              <a:latin typeface="Times New Roman" pitchFamily="18" charset="0"/>
              <a:cs typeface="Times New Roman" pitchFamily="18" charset="0"/>
            </a:rPr>
            <a:t>3. </a:t>
          </a:r>
          <a:r>
            <a:rPr lang="vi-VN" sz="1400" dirty="0" smtClean="0">
              <a:solidFill>
                <a:schemeClr val="tx1"/>
              </a:solidFill>
              <a:latin typeface="Times New Roman" pitchFamily="18" charset="0"/>
              <a:cs typeface="Times New Roman" pitchFamily="18" charset="0"/>
            </a:rPr>
            <a:t>Mối quan hệ của các doanh nghiệp</a:t>
          </a:r>
          <a:endParaRPr lang="en-US" sz="1400" dirty="0">
            <a:solidFill>
              <a:schemeClr val="tx1"/>
            </a:solidFill>
            <a:latin typeface="Times New Roman" pitchFamily="18" charset="0"/>
            <a:cs typeface="Times New Roman" pitchFamily="18" charset="0"/>
          </a:endParaRPr>
        </a:p>
      </dgm:t>
    </dgm:pt>
    <dgm:pt modelId="{7C4BFC23-C56F-46C4-9E4C-4AF2F20B16A0}" type="parTrans" cxnId="{74195A50-6DE4-4DBE-BA70-02F964642128}">
      <dgm:prSet/>
      <dgm:spPr/>
      <dgm:t>
        <a:bodyPr/>
        <a:lstStyle/>
        <a:p>
          <a:endParaRPr lang="en-US"/>
        </a:p>
      </dgm:t>
    </dgm:pt>
    <dgm:pt modelId="{64F6DBAE-2EBB-4BE3-AA10-AEEBEBBB067D}" type="sibTrans" cxnId="{74195A50-6DE4-4DBE-BA70-02F964642128}">
      <dgm:prSet/>
      <dgm:spPr/>
      <dgm:t>
        <a:bodyPr/>
        <a:lstStyle/>
        <a:p>
          <a:endParaRPr lang="en-US"/>
        </a:p>
      </dgm:t>
    </dgm:pt>
    <dgm:pt modelId="{ECB0C26F-3B76-4D86-9B6D-AF93F4AA6F23}" type="pres">
      <dgm:prSet presAssocID="{86658590-D142-4598-96B2-D56AB725F5F9}" presName="outerComposite" presStyleCnt="0">
        <dgm:presLayoutVars>
          <dgm:chMax val="2"/>
          <dgm:animLvl val="lvl"/>
          <dgm:resizeHandles val="exact"/>
        </dgm:presLayoutVars>
      </dgm:prSet>
      <dgm:spPr/>
      <dgm:t>
        <a:bodyPr/>
        <a:lstStyle/>
        <a:p>
          <a:endParaRPr lang="en-US"/>
        </a:p>
      </dgm:t>
    </dgm:pt>
    <dgm:pt modelId="{2827AE95-A144-4950-B32E-F57EB9929C1E}" type="pres">
      <dgm:prSet presAssocID="{86658590-D142-4598-96B2-D56AB725F5F9}" presName="dummyMaxCanvas" presStyleCnt="0"/>
      <dgm:spPr/>
      <dgm:t>
        <a:bodyPr/>
        <a:lstStyle/>
        <a:p>
          <a:endParaRPr lang="en-US"/>
        </a:p>
      </dgm:t>
    </dgm:pt>
    <dgm:pt modelId="{B2AEEB61-56EB-46B2-80C8-59FC3359C9E5}" type="pres">
      <dgm:prSet presAssocID="{86658590-D142-4598-96B2-D56AB725F5F9}" presName="parentComposite" presStyleCnt="0"/>
      <dgm:spPr/>
      <dgm:t>
        <a:bodyPr/>
        <a:lstStyle/>
        <a:p>
          <a:endParaRPr lang="en-US"/>
        </a:p>
      </dgm:t>
    </dgm:pt>
    <dgm:pt modelId="{80528975-F0D2-4C18-BA15-604FA53D5F48}" type="pres">
      <dgm:prSet presAssocID="{86658590-D142-4598-96B2-D56AB725F5F9}" presName="parent1" presStyleLbl="alignAccFollowNode1" presStyleIdx="0" presStyleCnt="4" custScaleX="117732" custScaleY="51185" custLinFactNeighborX="-1658" custLinFactNeighborY="-17558">
        <dgm:presLayoutVars>
          <dgm:chMax val="4"/>
        </dgm:presLayoutVars>
      </dgm:prSet>
      <dgm:spPr/>
      <dgm:t>
        <a:bodyPr/>
        <a:lstStyle/>
        <a:p>
          <a:endParaRPr lang="en-US"/>
        </a:p>
      </dgm:t>
    </dgm:pt>
    <dgm:pt modelId="{072D4B78-5D49-4FCB-BEDD-4ED8AF9B2581}" type="pres">
      <dgm:prSet presAssocID="{86658590-D142-4598-96B2-D56AB725F5F9}" presName="parent2" presStyleLbl="alignAccFollowNode1" presStyleIdx="1" presStyleCnt="4" custScaleX="133832" custScaleY="45205" custLinFactNeighborX="14670" custLinFactNeighborY="-22439">
        <dgm:presLayoutVars>
          <dgm:chMax val="4"/>
        </dgm:presLayoutVars>
      </dgm:prSet>
      <dgm:spPr/>
      <dgm:t>
        <a:bodyPr/>
        <a:lstStyle/>
        <a:p>
          <a:endParaRPr lang="en-US"/>
        </a:p>
      </dgm:t>
    </dgm:pt>
    <dgm:pt modelId="{99BB5B50-3D40-49D1-AD15-2AFC7E181E96}" type="pres">
      <dgm:prSet presAssocID="{86658590-D142-4598-96B2-D56AB725F5F9}" presName="childrenComposite" presStyleCnt="0"/>
      <dgm:spPr/>
      <dgm:t>
        <a:bodyPr/>
        <a:lstStyle/>
        <a:p>
          <a:endParaRPr lang="en-US"/>
        </a:p>
      </dgm:t>
    </dgm:pt>
    <dgm:pt modelId="{A3757E7A-1628-46A7-8209-0026332D2BFC}" type="pres">
      <dgm:prSet presAssocID="{86658590-D142-4598-96B2-D56AB725F5F9}" presName="dummyMaxCanvas_ChildArea" presStyleCnt="0"/>
      <dgm:spPr/>
      <dgm:t>
        <a:bodyPr/>
        <a:lstStyle/>
        <a:p>
          <a:endParaRPr lang="en-US"/>
        </a:p>
      </dgm:t>
    </dgm:pt>
    <dgm:pt modelId="{3DD53F8F-1BCF-4173-8BBF-FD3D617963C5}" type="pres">
      <dgm:prSet presAssocID="{86658590-D142-4598-96B2-D56AB725F5F9}" presName="fulcrum" presStyleLbl="alignAccFollowNode1" presStyleIdx="2" presStyleCnt="4" custScaleX="117732" custLinFactNeighborY="-9782"/>
      <dgm:spPr/>
      <dgm:t>
        <a:bodyPr/>
        <a:lstStyle/>
        <a:p>
          <a:endParaRPr lang="en-US"/>
        </a:p>
      </dgm:t>
    </dgm:pt>
    <dgm:pt modelId="{2574CDF4-04CF-49BE-B2AC-8ABC14A08988}" type="pres">
      <dgm:prSet presAssocID="{86658590-D142-4598-96B2-D56AB725F5F9}" presName="balance_24" presStyleLbl="alignAccFollowNode1" presStyleIdx="3" presStyleCnt="4" custScaleX="169863" custLinFactNeighborY="-11683">
        <dgm:presLayoutVars>
          <dgm:bulletEnabled val="1"/>
        </dgm:presLayoutVars>
      </dgm:prSet>
      <dgm:spPr/>
      <dgm:t>
        <a:bodyPr/>
        <a:lstStyle/>
        <a:p>
          <a:endParaRPr lang="en-US"/>
        </a:p>
      </dgm:t>
    </dgm:pt>
    <dgm:pt modelId="{940E9F5F-AE2E-4561-BED4-1586242E6697}" type="pres">
      <dgm:prSet presAssocID="{86658590-D142-4598-96B2-D56AB725F5F9}" presName="right_24_1" presStyleLbl="node1" presStyleIdx="0" presStyleCnt="6" custScaleX="134145" custLinFactNeighborX="4175" custLinFactNeighborY="-92157">
        <dgm:presLayoutVars>
          <dgm:bulletEnabled val="1"/>
        </dgm:presLayoutVars>
      </dgm:prSet>
      <dgm:spPr/>
      <dgm:t>
        <a:bodyPr/>
        <a:lstStyle/>
        <a:p>
          <a:endParaRPr lang="en-US"/>
        </a:p>
      </dgm:t>
    </dgm:pt>
    <dgm:pt modelId="{01C27B59-9252-402A-818F-F5791463FEC7}" type="pres">
      <dgm:prSet presAssocID="{86658590-D142-4598-96B2-D56AB725F5F9}" presName="right_24_2" presStyleLbl="node1" presStyleIdx="1" presStyleCnt="6" custScaleX="131529" custLinFactNeighborX="5944" custLinFactNeighborY="-88338">
        <dgm:presLayoutVars>
          <dgm:bulletEnabled val="1"/>
        </dgm:presLayoutVars>
      </dgm:prSet>
      <dgm:spPr/>
      <dgm:t>
        <a:bodyPr/>
        <a:lstStyle/>
        <a:p>
          <a:endParaRPr lang="en-US"/>
        </a:p>
      </dgm:t>
    </dgm:pt>
    <dgm:pt modelId="{17AE8BE0-7B48-4A0E-9843-9D3A69AB9BDA}" type="pres">
      <dgm:prSet presAssocID="{86658590-D142-4598-96B2-D56AB725F5F9}" presName="right_24_3" presStyleLbl="node1" presStyleIdx="2" presStyleCnt="6" custScaleX="138170" custLinFactNeighborX="3781" custLinFactNeighborY="-82451">
        <dgm:presLayoutVars>
          <dgm:bulletEnabled val="1"/>
        </dgm:presLayoutVars>
      </dgm:prSet>
      <dgm:spPr/>
      <dgm:t>
        <a:bodyPr/>
        <a:lstStyle/>
        <a:p>
          <a:endParaRPr lang="en-US"/>
        </a:p>
      </dgm:t>
    </dgm:pt>
    <dgm:pt modelId="{BBA380D2-804A-4FD8-A6E7-0DE04EB64D44}" type="pres">
      <dgm:prSet presAssocID="{86658590-D142-4598-96B2-D56AB725F5F9}" presName="right_24_4" presStyleLbl="node1" presStyleIdx="3" presStyleCnt="6" custScaleX="127026" custLinFactNeighborX="2485" custLinFactNeighborY="-84006">
        <dgm:presLayoutVars>
          <dgm:bulletEnabled val="1"/>
        </dgm:presLayoutVars>
      </dgm:prSet>
      <dgm:spPr/>
      <dgm:t>
        <a:bodyPr/>
        <a:lstStyle/>
        <a:p>
          <a:endParaRPr lang="en-US"/>
        </a:p>
      </dgm:t>
    </dgm:pt>
    <dgm:pt modelId="{E4C5678C-9650-4D97-8D9D-0A9B96B3965C}" type="pres">
      <dgm:prSet presAssocID="{86658590-D142-4598-96B2-D56AB725F5F9}" presName="left_24_1" presStyleLbl="node1" presStyleIdx="4" presStyleCnt="6" custScaleX="128943">
        <dgm:presLayoutVars>
          <dgm:bulletEnabled val="1"/>
        </dgm:presLayoutVars>
      </dgm:prSet>
      <dgm:spPr/>
      <dgm:t>
        <a:bodyPr/>
        <a:lstStyle/>
        <a:p>
          <a:endParaRPr lang="en-US"/>
        </a:p>
      </dgm:t>
    </dgm:pt>
    <dgm:pt modelId="{1E45C583-3907-40C4-A425-204F537534D9}" type="pres">
      <dgm:prSet presAssocID="{86658590-D142-4598-96B2-D56AB725F5F9}" presName="left_24_2" presStyleLbl="node1" presStyleIdx="5" presStyleCnt="6" custScaleX="137134" custScaleY="130864" custLinFactNeighborX="293" custLinFactNeighborY="-12971">
        <dgm:presLayoutVars>
          <dgm:bulletEnabled val="1"/>
        </dgm:presLayoutVars>
      </dgm:prSet>
      <dgm:spPr/>
      <dgm:t>
        <a:bodyPr/>
        <a:lstStyle/>
        <a:p>
          <a:endParaRPr lang="en-US"/>
        </a:p>
      </dgm:t>
    </dgm:pt>
  </dgm:ptLst>
  <dgm:cxnLst>
    <dgm:cxn modelId="{EF5C24A2-5E1F-44B5-945F-BE2DBAE71331}" srcId="{67C2012F-23FA-4E17-8C02-F0ED7832FC5E}" destId="{7CC019E0-9A64-4C8B-B37B-BF0E2A391CA9}" srcOrd="1" destOrd="0" parTransId="{67E056F5-3E67-447A-8094-83E8FD628E67}" sibTransId="{EE1FE9CB-AAC1-4202-A686-F33969D1B700}"/>
    <dgm:cxn modelId="{CF44C45F-C9CB-4B73-9D55-B18BA19A5FCB}" srcId="{03511551-C397-4E63-A070-B90AC86DACDD}" destId="{AF51363D-948A-4DD3-B4E9-0C304BBEF63C}" srcOrd="2" destOrd="0" parTransId="{0F7552CF-86EF-435B-B532-80DF5950B107}" sibTransId="{362B2F45-6951-40E4-96CC-06104F022CE2}"/>
    <dgm:cxn modelId="{DE3E7DE2-CAFC-4B08-9F0B-2FC348A5F9FE}" srcId="{86658590-D142-4598-96B2-D56AB725F5F9}" destId="{03511551-C397-4E63-A070-B90AC86DACDD}" srcOrd="1" destOrd="0" parTransId="{1538852F-A7B1-4E78-AC29-F0E09F313EEA}" sibTransId="{73EDA370-7E1D-42F0-8F52-65A44EAAE335}"/>
    <dgm:cxn modelId="{9B886764-F096-4235-BBD2-21E360B4FBB2}" type="presOf" srcId="{67C2012F-23FA-4E17-8C02-F0ED7832FC5E}" destId="{80528975-F0D2-4C18-BA15-604FA53D5F48}" srcOrd="0" destOrd="0" presId="urn:microsoft.com/office/officeart/2005/8/layout/balance1"/>
    <dgm:cxn modelId="{30945528-3B6A-4931-BD77-3A3AD30FAD3E}" type="presOf" srcId="{FE6D426E-BDC2-4289-B0DD-B50740E6CCE0}" destId="{BBA380D2-804A-4FD8-A6E7-0DE04EB64D44}" srcOrd="0" destOrd="0" presId="urn:microsoft.com/office/officeart/2005/8/layout/balance1"/>
    <dgm:cxn modelId="{FEF2B4C4-E0A9-4AB7-B308-18B99F9A2003}" srcId="{03511551-C397-4E63-A070-B90AC86DACDD}" destId="{FE6D426E-BDC2-4289-B0DD-B50740E6CCE0}" srcOrd="3" destOrd="0" parTransId="{0FBC69E4-F73E-4E10-824C-9C8F19FFFE9D}" sibTransId="{EE6B0319-2F8B-4E99-B4AF-BD70ADFED585}"/>
    <dgm:cxn modelId="{15086C79-7176-43AE-B5E7-27CFD36BB1ED}" type="presOf" srcId="{4477B369-D510-44CC-8EE5-7DB59A489174}" destId="{E4C5678C-9650-4D97-8D9D-0A9B96B3965C}" srcOrd="0" destOrd="0" presId="urn:microsoft.com/office/officeart/2005/8/layout/balance1"/>
    <dgm:cxn modelId="{0FAE1C53-F744-4C65-8D30-042888EDA235}" type="presOf" srcId="{7CC019E0-9A64-4C8B-B37B-BF0E2A391CA9}" destId="{1E45C583-3907-40C4-A425-204F537534D9}" srcOrd="0" destOrd="0" presId="urn:microsoft.com/office/officeart/2005/8/layout/balance1"/>
    <dgm:cxn modelId="{3A520DD8-E503-40A7-A3A7-EF9E56449D49}" type="presOf" srcId="{86658590-D142-4598-96B2-D56AB725F5F9}" destId="{ECB0C26F-3B76-4D86-9B6D-AF93F4AA6F23}" srcOrd="0" destOrd="0" presId="urn:microsoft.com/office/officeart/2005/8/layout/balance1"/>
    <dgm:cxn modelId="{0F1C2D8B-17DB-4D01-A70D-214EB5B9CC02}" srcId="{03511551-C397-4E63-A070-B90AC86DACDD}" destId="{46E4F072-AB24-4C5B-B3BB-EDC1B2AD780B}" srcOrd="0" destOrd="0" parTransId="{9B60CD45-46BC-4658-B149-DC8A9741DD74}" sibTransId="{B634959C-81DA-4171-8B75-73211A53B63C}"/>
    <dgm:cxn modelId="{C37351C4-B75A-4997-9925-8BDBAA9FDF32}" srcId="{86658590-D142-4598-96B2-D56AB725F5F9}" destId="{67C2012F-23FA-4E17-8C02-F0ED7832FC5E}" srcOrd="0" destOrd="0" parTransId="{EFF8A536-7FC3-4E9C-9DDC-90FA5A337DCA}" sibTransId="{0A40448C-4B18-407A-8910-C0E80D2D7990}"/>
    <dgm:cxn modelId="{A92BAA79-FC06-4B12-99A0-D10A46EBDC93}" type="presOf" srcId="{AF51363D-948A-4DD3-B4E9-0C304BBEF63C}" destId="{17AE8BE0-7B48-4A0E-9843-9D3A69AB9BDA}" srcOrd="0" destOrd="0" presId="urn:microsoft.com/office/officeart/2005/8/layout/balance1"/>
    <dgm:cxn modelId="{3913D1DA-6391-4ED7-9049-FB32516FA495}" type="presOf" srcId="{03511551-C397-4E63-A070-B90AC86DACDD}" destId="{072D4B78-5D49-4FCB-BEDD-4ED8AF9B2581}" srcOrd="0" destOrd="0" presId="urn:microsoft.com/office/officeart/2005/8/layout/balance1"/>
    <dgm:cxn modelId="{43AE40AE-6C8F-4653-88F6-71D4D334A4A0}" srcId="{67C2012F-23FA-4E17-8C02-F0ED7832FC5E}" destId="{4477B369-D510-44CC-8EE5-7DB59A489174}" srcOrd="0" destOrd="0" parTransId="{36476995-6733-40A9-A21B-68DF86051AEA}" sibTransId="{55A3F9A0-4CCC-4EE6-9D39-DA3E2B8921AE}"/>
    <dgm:cxn modelId="{1A20446F-6FB2-48F1-9B64-E1D38DAA125C}" type="presOf" srcId="{46E4F072-AB24-4C5B-B3BB-EDC1B2AD780B}" destId="{940E9F5F-AE2E-4561-BED4-1586242E6697}" srcOrd="0" destOrd="0" presId="urn:microsoft.com/office/officeart/2005/8/layout/balance1"/>
    <dgm:cxn modelId="{74195A50-6DE4-4DBE-BA70-02F964642128}" srcId="{03511551-C397-4E63-A070-B90AC86DACDD}" destId="{2D48BBE1-C174-4867-8C37-8A09CB06E855}" srcOrd="1" destOrd="0" parTransId="{7C4BFC23-C56F-46C4-9E4C-4AF2F20B16A0}" sibTransId="{64F6DBAE-2EBB-4BE3-AA10-AEEBEBBB067D}"/>
    <dgm:cxn modelId="{AB7B8238-12D7-4DCC-A1A8-2FE152CB5A6E}" type="presOf" srcId="{2D48BBE1-C174-4867-8C37-8A09CB06E855}" destId="{01C27B59-9252-402A-818F-F5791463FEC7}" srcOrd="0" destOrd="0" presId="urn:microsoft.com/office/officeart/2005/8/layout/balance1"/>
    <dgm:cxn modelId="{2505B2EB-A097-4DFC-8EC2-3EECC9A62B60}" type="presParOf" srcId="{ECB0C26F-3B76-4D86-9B6D-AF93F4AA6F23}" destId="{2827AE95-A144-4950-B32E-F57EB9929C1E}" srcOrd="0" destOrd="0" presId="urn:microsoft.com/office/officeart/2005/8/layout/balance1"/>
    <dgm:cxn modelId="{5D29B881-A98E-4BB2-97A2-D0C750E93320}" type="presParOf" srcId="{ECB0C26F-3B76-4D86-9B6D-AF93F4AA6F23}" destId="{B2AEEB61-56EB-46B2-80C8-59FC3359C9E5}" srcOrd="1" destOrd="0" presId="urn:microsoft.com/office/officeart/2005/8/layout/balance1"/>
    <dgm:cxn modelId="{7ABA97BA-56CA-4C5A-B8DF-768278D07F14}" type="presParOf" srcId="{B2AEEB61-56EB-46B2-80C8-59FC3359C9E5}" destId="{80528975-F0D2-4C18-BA15-604FA53D5F48}" srcOrd="0" destOrd="0" presId="urn:microsoft.com/office/officeart/2005/8/layout/balance1"/>
    <dgm:cxn modelId="{8B8B3164-DDFA-4482-B4EB-DEC4126F553E}" type="presParOf" srcId="{B2AEEB61-56EB-46B2-80C8-59FC3359C9E5}" destId="{072D4B78-5D49-4FCB-BEDD-4ED8AF9B2581}" srcOrd="1" destOrd="0" presId="urn:microsoft.com/office/officeart/2005/8/layout/balance1"/>
    <dgm:cxn modelId="{007384A6-6897-4CF4-B1A1-5B7B9BF458DD}" type="presParOf" srcId="{ECB0C26F-3B76-4D86-9B6D-AF93F4AA6F23}" destId="{99BB5B50-3D40-49D1-AD15-2AFC7E181E96}" srcOrd="2" destOrd="0" presId="urn:microsoft.com/office/officeart/2005/8/layout/balance1"/>
    <dgm:cxn modelId="{7E7C9C03-F0FE-4581-9CD4-FB99B36DFCF7}" type="presParOf" srcId="{99BB5B50-3D40-49D1-AD15-2AFC7E181E96}" destId="{A3757E7A-1628-46A7-8209-0026332D2BFC}" srcOrd="0" destOrd="0" presId="urn:microsoft.com/office/officeart/2005/8/layout/balance1"/>
    <dgm:cxn modelId="{2B59FC0C-929F-474A-8482-89F34263BF30}" type="presParOf" srcId="{99BB5B50-3D40-49D1-AD15-2AFC7E181E96}" destId="{3DD53F8F-1BCF-4173-8BBF-FD3D617963C5}" srcOrd="1" destOrd="0" presId="urn:microsoft.com/office/officeart/2005/8/layout/balance1"/>
    <dgm:cxn modelId="{EF009609-0493-44E9-9AC2-B48734A188BA}" type="presParOf" srcId="{99BB5B50-3D40-49D1-AD15-2AFC7E181E96}" destId="{2574CDF4-04CF-49BE-B2AC-8ABC14A08988}" srcOrd="2" destOrd="0" presId="urn:microsoft.com/office/officeart/2005/8/layout/balance1"/>
    <dgm:cxn modelId="{BF481158-4F5B-4EC4-8F81-A53B88F89181}" type="presParOf" srcId="{99BB5B50-3D40-49D1-AD15-2AFC7E181E96}" destId="{940E9F5F-AE2E-4561-BED4-1586242E6697}" srcOrd="3" destOrd="0" presId="urn:microsoft.com/office/officeart/2005/8/layout/balance1"/>
    <dgm:cxn modelId="{F3261E55-4FB4-45C8-98C9-B9A8189D6A4E}" type="presParOf" srcId="{99BB5B50-3D40-49D1-AD15-2AFC7E181E96}" destId="{01C27B59-9252-402A-818F-F5791463FEC7}" srcOrd="4" destOrd="0" presId="urn:microsoft.com/office/officeart/2005/8/layout/balance1"/>
    <dgm:cxn modelId="{F7A406B0-02F5-484E-A882-110AC04D8D1B}" type="presParOf" srcId="{99BB5B50-3D40-49D1-AD15-2AFC7E181E96}" destId="{17AE8BE0-7B48-4A0E-9843-9D3A69AB9BDA}" srcOrd="5" destOrd="0" presId="urn:microsoft.com/office/officeart/2005/8/layout/balance1"/>
    <dgm:cxn modelId="{2758A5AA-2FA2-452D-8ADF-9C1414084901}" type="presParOf" srcId="{99BB5B50-3D40-49D1-AD15-2AFC7E181E96}" destId="{BBA380D2-804A-4FD8-A6E7-0DE04EB64D44}" srcOrd="6" destOrd="0" presId="urn:microsoft.com/office/officeart/2005/8/layout/balance1"/>
    <dgm:cxn modelId="{9F6D4A6E-6CAC-426B-9D6B-B39163DD9F56}" type="presParOf" srcId="{99BB5B50-3D40-49D1-AD15-2AFC7E181E96}" destId="{E4C5678C-9650-4D97-8D9D-0A9B96B3965C}" srcOrd="7" destOrd="0" presId="urn:microsoft.com/office/officeart/2005/8/layout/balance1"/>
    <dgm:cxn modelId="{E534982A-A7AA-4A74-9806-65DA99BA20CD}" type="presParOf" srcId="{99BB5B50-3D40-49D1-AD15-2AFC7E181E96}" destId="{1E45C583-3907-40C4-A425-204F537534D9}" srcOrd="8"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FE64D66-CA44-46B4-A902-0024D84DCA8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255139A1-5EDD-4B92-8A19-1FDBEDD03A75}">
      <dgm:prSet phldrT="[Text]" custT="1"/>
      <dgm:spPr/>
      <dgm:t>
        <a:bodyPr/>
        <a:lstStyle/>
        <a:p>
          <a:pPr algn="just"/>
          <a:r>
            <a:rPr lang="vi-VN" sz="1600" dirty="0" smtClean="0">
              <a:latin typeface="Times New Roman" pitchFamily="18" charset="0"/>
              <a:cs typeface="Times New Roman" pitchFamily="18" charset="0"/>
            </a:rPr>
            <a:t>a) Thay đổi dự kiến về cầu trước khả năng doanh nghiệp sau tập trung kinh tế tăng giá, thay đổi sản lượng hoặc điều kiện giao dịch của hàng hóa, dịch vụ trên thị trường liên quan;</a:t>
          </a:r>
          <a:endParaRPr lang="en-US" sz="1600" dirty="0">
            <a:latin typeface="Times New Roman" pitchFamily="18" charset="0"/>
            <a:cs typeface="Times New Roman" pitchFamily="18" charset="0"/>
          </a:endParaRPr>
        </a:p>
      </dgm:t>
    </dgm:pt>
    <dgm:pt modelId="{06C180B3-ECF9-439A-89AB-FCC3B7E69596}" type="parTrans" cxnId="{9A0C4C54-C6CE-40C3-A69C-3DFF6116CABF}">
      <dgm:prSet/>
      <dgm:spPr/>
      <dgm:t>
        <a:bodyPr/>
        <a:lstStyle/>
        <a:p>
          <a:endParaRPr lang="en-US"/>
        </a:p>
      </dgm:t>
    </dgm:pt>
    <dgm:pt modelId="{38BF5067-03EB-4A2D-A36E-F182362CA145}" type="sibTrans" cxnId="{9A0C4C54-C6CE-40C3-A69C-3DFF6116CABF}">
      <dgm:prSet/>
      <dgm:spPr/>
      <dgm:t>
        <a:bodyPr/>
        <a:lstStyle/>
        <a:p>
          <a:endParaRPr lang="en-US"/>
        </a:p>
      </dgm:t>
    </dgm:pt>
    <dgm:pt modelId="{DF69C2A5-64A4-4756-BBBA-CC962D780923}">
      <dgm:prSet phldrT="[Text]" custT="1">
        <dgm:style>
          <a:lnRef idx="1">
            <a:schemeClr val="accent1"/>
          </a:lnRef>
          <a:fillRef idx="2">
            <a:schemeClr val="accent1"/>
          </a:fillRef>
          <a:effectRef idx="1">
            <a:schemeClr val="accent1"/>
          </a:effectRef>
          <a:fontRef idx="minor">
            <a:schemeClr val="dk1"/>
          </a:fontRef>
        </dgm:style>
      </dgm:prSet>
      <dgm:spPr/>
      <dgm:t>
        <a:bodyPr/>
        <a:lstStyle/>
        <a:p>
          <a:pPr algn="just"/>
          <a:r>
            <a:rPr lang="vi-VN" sz="1700" dirty="0" smtClean="0">
              <a:solidFill>
                <a:schemeClr val="tx1"/>
              </a:solidFill>
              <a:latin typeface="Times New Roman" pitchFamily="18" charset="0"/>
              <a:cs typeface="Times New Roman" pitchFamily="18" charset="0"/>
            </a:rPr>
            <a:t>6. Khả năng doanh nghiệp sau tập trung kinh tế loại bỏ hoặc ngăn cản doanh nghiệp khác gia nhập, mở rộng thị trường được xác định dựa trên một hoặc một số yếu tố sau đây:</a:t>
          </a:r>
          <a:endParaRPr lang="en-US" sz="1700" dirty="0">
            <a:solidFill>
              <a:schemeClr val="tx1"/>
            </a:solidFill>
            <a:latin typeface="Times New Roman" pitchFamily="18" charset="0"/>
            <a:cs typeface="Times New Roman" pitchFamily="18" charset="0"/>
          </a:endParaRPr>
        </a:p>
      </dgm:t>
    </dgm:pt>
    <dgm:pt modelId="{5DAA80EE-1A88-48FF-B800-8FBF4AA85C75}" type="parTrans" cxnId="{1143A043-9084-4426-B8C1-FA583E4B2279}">
      <dgm:prSet/>
      <dgm:spPr/>
      <dgm:t>
        <a:bodyPr/>
        <a:lstStyle/>
        <a:p>
          <a:endParaRPr lang="en-US"/>
        </a:p>
      </dgm:t>
    </dgm:pt>
    <dgm:pt modelId="{B455FCFD-EF12-452A-AA2A-C3581CAE9784}" type="sibTrans" cxnId="{1143A043-9084-4426-B8C1-FA583E4B2279}">
      <dgm:prSet/>
      <dgm:spPr/>
      <dgm:t>
        <a:bodyPr/>
        <a:lstStyle/>
        <a:p>
          <a:endParaRPr lang="en-US"/>
        </a:p>
      </dgm:t>
    </dgm:pt>
    <dgm:pt modelId="{550F97CA-3C17-411B-91D6-93938CDCE944}">
      <dgm:prSet phldrT="[Text]" custT="1"/>
      <dgm:spPr/>
      <dgm:t>
        <a:bodyPr/>
        <a:lstStyle/>
        <a:p>
          <a:pPr algn="just"/>
          <a:r>
            <a:rPr lang="vi-VN" sz="1600" dirty="0" smtClean="0">
              <a:latin typeface="Times New Roman" pitchFamily="18" charset="0"/>
              <a:cs typeface="Times New Roman" pitchFamily="18" charset="0"/>
            </a:rPr>
            <a:t>a) Mức độ kiểm soát yếu tố đầu vào cho sản xuất, kinh doanh trước và sau tập trung kinh tế;</a:t>
          </a:r>
          <a:endParaRPr lang="en-US" sz="1600" dirty="0">
            <a:latin typeface="Times New Roman" pitchFamily="18" charset="0"/>
            <a:cs typeface="Times New Roman" pitchFamily="18" charset="0"/>
          </a:endParaRPr>
        </a:p>
      </dgm:t>
    </dgm:pt>
    <dgm:pt modelId="{7D82B3AF-EA6B-4C87-9384-AA2BC9B90747}" type="parTrans" cxnId="{6E6573ED-CAC1-4C01-A7B5-B00EABD968E2}">
      <dgm:prSet/>
      <dgm:spPr/>
      <dgm:t>
        <a:bodyPr/>
        <a:lstStyle/>
        <a:p>
          <a:endParaRPr lang="en-US"/>
        </a:p>
      </dgm:t>
    </dgm:pt>
    <dgm:pt modelId="{0FA0BA7E-F0DF-4D38-AA04-C5EFFA6DA858}" type="sibTrans" cxnId="{6E6573ED-CAC1-4C01-A7B5-B00EABD968E2}">
      <dgm:prSet/>
      <dgm:spPr/>
      <dgm:t>
        <a:bodyPr/>
        <a:lstStyle/>
        <a:p>
          <a:endParaRPr lang="en-US"/>
        </a:p>
      </dgm:t>
    </dgm:pt>
    <dgm:pt modelId="{0C03F498-9581-4D5D-8B36-B282F582A593}">
      <dgm:prSet custT="1">
        <dgm:style>
          <a:lnRef idx="1">
            <a:schemeClr val="accent2"/>
          </a:lnRef>
          <a:fillRef idx="2">
            <a:schemeClr val="accent2"/>
          </a:fillRef>
          <a:effectRef idx="1">
            <a:schemeClr val="accent2"/>
          </a:effectRef>
          <a:fontRef idx="minor">
            <a:schemeClr val="dk1"/>
          </a:fontRef>
        </dgm:style>
      </dgm:prSet>
      <dgm:spPr/>
      <dgm:t>
        <a:bodyPr/>
        <a:lstStyle/>
        <a:p>
          <a:pPr algn="just"/>
          <a:r>
            <a:rPr lang="vi-VN" sz="1700" dirty="0" smtClean="0">
              <a:latin typeface="Times New Roman" pitchFamily="18" charset="0"/>
              <a:cs typeface="Times New Roman" pitchFamily="18" charset="0"/>
            </a:rPr>
            <a:t>5. Khả năng doanh nghiệp tăng giá hoặc tăng tỷ suất lợi nhuận trên doanh thu sau tập trung kinh tế được đánh giá căn cứ vào một hoặc một số yếu tố sau đây:</a:t>
          </a:r>
          <a:endParaRPr lang="en-US" sz="1700" dirty="0">
            <a:latin typeface="Times New Roman" pitchFamily="18" charset="0"/>
            <a:cs typeface="Times New Roman" pitchFamily="18" charset="0"/>
          </a:endParaRPr>
        </a:p>
      </dgm:t>
    </dgm:pt>
    <dgm:pt modelId="{24149870-A8E7-4512-AFA6-A41213B97B8D}" type="parTrans" cxnId="{B0B52DAE-F0CC-4538-AA8E-BDA887E99518}">
      <dgm:prSet/>
      <dgm:spPr/>
      <dgm:t>
        <a:bodyPr/>
        <a:lstStyle/>
        <a:p>
          <a:endParaRPr lang="en-US"/>
        </a:p>
      </dgm:t>
    </dgm:pt>
    <dgm:pt modelId="{DA512E44-63E1-4FD6-9DCC-BD34A1F3F471}" type="sibTrans" cxnId="{B0B52DAE-F0CC-4538-AA8E-BDA887E99518}">
      <dgm:prSet/>
      <dgm:spPr/>
      <dgm:t>
        <a:bodyPr/>
        <a:lstStyle/>
        <a:p>
          <a:endParaRPr lang="en-US"/>
        </a:p>
      </dgm:t>
    </dgm:pt>
    <dgm:pt modelId="{5111A86B-35C6-4D1B-BFF1-DDA967F234F7}">
      <dgm:prSet custT="1"/>
      <dgm:spPr/>
      <dgm:t>
        <a:bodyPr/>
        <a:lstStyle/>
        <a:p>
          <a:pPr algn="just"/>
          <a:r>
            <a:rPr lang="vi-VN" sz="1600" dirty="0" smtClean="0">
              <a:latin typeface="Times New Roman" pitchFamily="18" charset="0"/>
              <a:cs typeface="Times New Roman" pitchFamily="18" charset="0"/>
            </a:rPr>
            <a:t>b) Thay đổi dự kiến về cung của các doanh nghiệp là đối thủ cạnh tranh trên thị trường liên quan trước khả năng doanh nghiệp sau tập trung kinh tế tăng giá, thay đổi sản lượng hoặc điều kiện giao dịch của hàng hóa, dịch vụ;</a:t>
          </a:r>
          <a:endParaRPr lang="en-US" sz="1600" dirty="0">
            <a:latin typeface="Times New Roman" pitchFamily="18" charset="0"/>
            <a:cs typeface="Times New Roman" pitchFamily="18" charset="0"/>
          </a:endParaRPr>
        </a:p>
      </dgm:t>
    </dgm:pt>
    <dgm:pt modelId="{00B41C73-E15C-4012-AFFD-017C53496BEF}" type="parTrans" cxnId="{D895BD79-1EF0-481E-A979-562B7A411D6B}">
      <dgm:prSet/>
      <dgm:spPr/>
      <dgm:t>
        <a:bodyPr/>
        <a:lstStyle/>
        <a:p>
          <a:endParaRPr lang="en-US"/>
        </a:p>
      </dgm:t>
    </dgm:pt>
    <dgm:pt modelId="{C9B9146D-4CD6-4867-BC7E-E8FC40933B30}" type="sibTrans" cxnId="{D895BD79-1EF0-481E-A979-562B7A411D6B}">
      <dgm:prSet/>
      <dgm:spPr/>
      <dgm:t>
        <a:bodyPr/>
        <a:lstStyle/>
        <a:p>
          <a:endParaRPr lang="en-US"/>
        </a:p>
      </dgm:t>
    </dgm:pt>
    <dgm:pt modelId="{63ED1A71-8F96-4107-98A2-17C380DFF0CF}">
      <dgm:prSet custT="1"/>
      <dgm:spPr/>
      <dgm:t>
        <a:bodyPr/>
        <a:lstStyle/>
        <a:p>
          <a:pPr algn="just"/>
          <a:r>
            <a:rPr lang="vi-VN" sz="1600" dirty="0" smtClean="0">
              <a:latin typeface="Times New Roman" pitchFamily="18" charset="0"/>
              <a:cs typeface="Times New Roman" pitchFamily="18" charset="0"/>
            </a:rPr>
            <a:t>c) Thay đổi dự kiến về giá, sản lượng, điều kiện giao dịch của doanh nghiệp cung ứng hàng hóa, dịch vụ là các yếu tố đầu vào cho các doanh nghiệp tham gia tập trung kinh tế;</a:t>
          </a:r>
          <a:endParaRPr lang="en-US" sz="1600" dirty="0">
            <a:latin typeface="Times New Roman" pitchFamily="18" charset="0"/>
            <a:cs typeface="Times New Roman" pitchFamily="18" charset="0"/>
          </a:endParaRPr>
        </a:p>
      </dgm:t>
    </dgm:pt>
    <dgm:pt modelId="{1F3C41F4-BD15-477B-8D06-1293077F5338}" type="parTrans" cxnId="{B28E3527-2D24-4958-AC8B-643B789E7529}">
      <dgm:prSet/>
      <dgm:spPr/>
      <dgm:t>
        <a:bodyPr/>
        <a:lstStyle/>
        <a:p>
          <a:endParaRPr lang="en-US"/>
        </a:p>
      </dgm:t>
    </dgm:pt>
    <dgm:pt modelId="{D905323F-251E-4FAD-9619-3E23BEA302EE}" type="sibTrans" cxnId="{B28E3527-2D24-4958-AC8B-643B789E7529}">
      <dgm:prSet/>
      <dgm:spPr/>
      <dgm:t>
        <a:bodyPr/>
        <a:lstStyle/>
        <a:p>
          <a:endParaRPr lang="en-US"/>
        </a:p>
      </dgm:t>
    </dgm:pt>
    <dgm:pt modelId="{E1D70978-9D5A-4CAD-A391-D4F09E2E1D4B}">
      <dgm:prSet custT="1"/>
      <dgm:spPr/>
      <dgm:t>
        <a:bodyPr/>
        <a:lstStyle/>
        <a:p>
          <a:pPr algn="just"/>
          <a:r>
            <a:rPr lang="vi-VN" sz="1600" dirty="0" smtClean="0">
              <a:latin typeface="Times New Roman" pitchFamily="18" charset="0"/>
              <a:cs typeface="Times New Roman" pitchFamily="18" charset="0"/>
            </a:rPr>
            <a:t>d) Điều kiện và nguy cơ các doanh nghiệp là đối thủ cạnh tranh trên thị trường gia tăng phối hợp hoặc thỏa thuận nhằm tăng giá bán hoặc tỷ suất lợi nhuận trên doanh thu;</a:t>
          </a:r>
          <a:endParaRPr lang="en-US" sz="1600" dirty="0">
            <a:latin typeface="Times New Roman" pitchFamily="18" charset="0"/>
            <a:cs typeface="Times New Roman" pitchFamily="18" charset="0"/>
          </a:endParaRPr>
        </a:p>
      </dgm:t>
    </dgm:pt>
    <dgm:pt modelId="{D35B3A2E-4665-4535-8357-AB70160A9775}" type="parTrans" cxnId="{2EF4F5E2-897B-4E12-8DAA-AA6753784E9C}">
      <dgm:prSet/>
      <dgm:spPr/>
      <dgm:t>
        <a:bodyPr/>
        <a:lstStyle/>
        <a:p>
          <a:endParaRPr lang="en-US"/>
        </a:p>
      </dgm:t>
    </dgm:pt>
    <dgm:pt modelId="{9E10A007-AF69-41F4-BE5B-E35D26A2D1E3}" type="sibTrans" cxnId="{2EF4F5E2-897B-4E12-8DAA-AA6753784E9C}">
      <dgm:prSet/>
      <dgm:spPr/>
      <dgm:t>
        <a:bodyPr/>
        <a:lstStyle/>
        <a:p>
          <a:endParaRPr lang="en-US"/>
        </a:p>
      </dgm:t>
    </dgm:pt>
    <dgm:pt modelId="{CB79D955-FB97-4CE5-8D07-C9CF91649D27}">
      <dgm:prSet custT="1"/>
      <dgm:spPr/>
      <dgm:t>
        <a:bodyPr/>
        <a:lstStyle/>
        <a:p>
          <a:pPr algn="just"/>
          <a:r>
            <a:rPr lang="vi-VN" sz="1600" dirty="0" smtClean="0">
              <a:latin typeface="Times New Roman" pitchFamily="18" charset="0"/>
              <a:cs typeface="Times New Roman" pitchFamily="18" charset="0"/>
            </a:rPr>
            <a:t>đ) Các yếu tố khác có ảnh hưởng đến khả năng tăng giá hoặc tỷ suất lợi nhuận trên doanh thu của doanh nghiệp sau tập trung kinh tế.</a:t>
          </a:r>
          <a:endParaRPr lang="en-US" sz="1600" dirty="0">
            <a:latin typeface="Times New Roman" pitchFamily="18" charset="0"/>
            <a:cs typeface="Times New Roman" pitchFamily="18" charset="0"/>
          </a:endParaRPr>
        </a:p>
      </dgm:t>
    </dgm:pt>
    <dgm:pt modelId="{82F33F80-22C5-4C0A-A224-E3E4E2C1BED7}" type="parTrans" cxnId="{A33D9D72-ED38-45F7-BFD4-AF2B88C05459}">
      <dgm:prSet/>
      <dgm:spPr/>
      <dgm:t>
        <a:bodyPr/>
        <a:lstStyle/>
        <a:p>
          <a:endParaRPr lang="en-US"/>
        </a:p>
      </dgm:t>
    </dgm:pt>
    <dgm:pt modelId="{0E735B81-7FF2-441A-B7B2-1C9848D88B76}" type="sibTrans" cxnId="{A33D9D72-ED38-45F7-BFD4-AF2B88C05459}">
      <dgm:prSet/>
      <dgm:spPr/>
      <dgm:t>
        <a:bodyPr/>
        <a:lstStyle/>
        <a:p>
          <a:endParaRPr lang="en-US"/>
        </a:p>
      </dgm:t>
    </dgm:pt>
    <dgm:pt modelId="{5D28DEF0-EA76-4CA8-9026-7B5433E2D806}">
      <dgm:prSet custT="1"/>
      <dgm:spPr/>
      <dgm:t>
        <a:bodyPr/>
        <a:lstStyle/>
        <a:p>
          <a:pPr algn="just"/>
          <a:r>
            <a:rPr lang="vi-VN" sz="1600" dirty="0" smtClean="0">
              <a:latin typeface="Times New Roman" pitchFamily="18" charset="0"/>
              <a:cs typeface="Times New Roman" pitchFamily="18" charset="0"/>
            </a:rPr>
            <a:t>b) Đặc điểm cạnh tranh trong ngành, lĩnh vực và hành vi cạnh tranh của doanh nghiệp tham gia tập trung kinh tế trong giai đoạn trước tập trung kinh tế;</a:t>
          </a:r>
          <a:endParaRPr lang="en-US" sz="1600" dirty="0">
            <a:latin typeface="Times New Roman" pitchFamily="18" charset="0"/>
            <a:cs typeface="Times New Roman" pitchFamily="18" charset="0"/>
          </a:endParaRPr>
        </a:p>
      </dgm:t>
    </dgm:pt>
    <dgm:pt modelId="{FD79AAD8-448A-417F-871C-02A8F2864A82}" type="parTrans" cxnId="{D1218941-2FC2-4B91-8FA5-8AC35B0B5E99}">
      <dgm:prSet/>
      <dgm:spPr/>
      <dgm:t>
        <a:bodyPr/>
        <a:lstStyle/>
        <a:p>
          <a:endParaRPr lang="en-US"/>
        </a:p>
      </dgm:t>
    </dgm:pt>
    <dgm:pt modelId="{AD3BA984-61B5-47EB-A1A6-44850CC45C8B}" type="sibTrans" cxnId="{D1218941-2FC2-4B91-8FA5-8AC35B0B5E99}">
      <dgm:prSet/>
      <dgm:spPr/>
      <dgm:t>
        <a:bodyPr/>
        <a:lstStyle/>
        <a:p>
          <a:endParaRPr lang="en-US"/>
        </a:p>
      </dgm:t>
    </dgm:pt>
    <dgm:pt modelId="{6631C73C-E427-4ED6-A785-573DE6BC7E0B}">
      <dgm:prSet custT="1"/>
      <dgm:spPr/>
      <dgm:t>
        <a:bodyPr/>
        <a:lstStyle/>
        <a:p>
          <a:pPr algn="just"/>
          <a:r>
            <a:rPr lang="vi-VN" sz="1600" dirty="0" smtClean="0">
              <a:latin typeface="Times New Roman" pitchFamily="18" charset="0"/>
              <a:cs typeface="Times New Roman" pitchFamily="18" charset="0"/>
            </a:rPr>
            <a:t>c) Rào cản gia nhập, mở rộng thị trường quy định tại Điều 8 Nghị định này;</a:t>
          </a:r>
          <a:endParaRPr lang="en-US" sz="1600" dirty="0">
            <a:latin typeface="Times New Roman" pitchFamily="18" charset="0"/>
            <a:cs typeface="Times New Roman" pitchFamily="18" charset="0"/>
          </a:endParaRPr>
        </a:p>
      </dgm:t>
    </dgm:pt>
    <dgm:pt modelId="{E509F8CF-58C8-4A6C-AEE4-DB73DE9905D4}" type="parTrans" cxnId="{F1BDBDC9-35FB-4F8B-837A-3B8221F9830A}">
      <dgm:prSet/>
      <dgm:spPr/>
      <dgm:t>
        <a:bodyPr/>
        <a:lstStyle/>
        <a:p>
          <a:endParaRPr lang="en-US"/>
        </a:p>
      </dgm:t>
    </dgm:pt>
    <dgm:pt modelId="{F5B48DE8-876B-490B-82E4-78A26434BAB4}" type="sibTrans" cxnId="{F1BDBDC9-35FB-4F8B-837A-3B8221F9830A}">
      <dgm:prSet/>
      <dgm:spPr/>
      <dgm:t>
        <a:bodyPr/>
        <a:lstStyle/>
        <a:p>
          <a:endParaRPr lang="en-US"/>
        </a:p>
      </dgm:t>
    </dgm:pt>
    <dgm:pt modelId="{F732AB2B-4907-4ADF-9F7F-57685C377714}">
      <dgm:prSet custT="1"/>
      <dgm:spPr/>
      <dgm:t>
        <a:bodyPr/>
        <a:lstStyle/>
        <a:p>
          <a:pPr algn="just"/>
          <a:r>
            <a:rPr lang="vi-VN" sz="1600" dirty="0" smtClean="0">
              <a:latin typeface="Times New Roman" pitchFamily="18" charset="0"/>
              <a:cs typeface="Times New Roman" pitchFamily="18" charset="0"/>
            </a:rPr>
            <a:t>d) Các yếu tố khác dẫn đến khả năng doanh nghiệp sau tập trung kinh tế loại bỏ hoặc ngăn cản doanh nghiệp khác gia nhập hoặc mở rộng thị trường.</a:t>
          </a:r>
          <a:endParaRPr lang="en-US" sz="1600" dirty="0">
            <a:latin typeface="Times New Roman" pitchFamily="18" charset="0"/>
            <a:cs typeface="Times New Roman" pitchFamily="18" charset="0"/>
          </a:endParaRPr>
        </a:p>
      </dgm:t>
    </dgm:pt>
    <dgm:pt modelId="{F98CCD14-A9E6-4195-90C1-602FD0BDB854}" type="parTrans" cxnId="{F8819405-426F-4BF2-9B72-66AC9ACBFACD}">
      <dgm:prSet/>
      <dgm:spPr/>
      <dgm:t>
        <a:bodyPr/>
        <a:lstStyle/>
        <a:p>
          <a:endParaRPr lang="en-US"/>
        </a:p>
      </dgm:t>
    </dgm:pt>
    <dgm:pt modelId="{1119248B-B709-43C6-A4DD-09A4E8FFC087}" type="sibTrans" cxnId="{F8819405-426F-4BF2-9B72-66AC9ACBFACD}">
      <dgm:prSet/>
      <dgm:spPr/>
      <dgm:t>
        <a:bodyPr/>
        <a:lstStyle/>
        <a:p>
          <a:endParaRPr lang="en-US"/>
        </a:p>
      </dgm:t>
    </dgm:pt>
    <dgm:pt modelId="{3B0F2298-A01F-4E55-BA71-9E51C7B80F54}" type="pres">
      <dgm:prSet presAssocID="{EFE64D66-CA44-46B4-A902-0024D84DCA85}" presName="linear" presStyleCnt="0">
        <dgm:presLayoutVars>
          <dgm:animLvl val="lvl"/>
          <dgm:resizeHandles val="exact"/>
        </dgm:presLayoutVars>
      </dgm:prSet>
      <dgm:spPr/>
      <dgm:t>
        <a:bodyPr/>
        <a:lstStyle/>
        <a:p>
          <a:endParaRPr lang="en-US"/>
        </a:p>
      </dgm:t>
    </dgm:pt>
    <dgm:pt modelId="{E29DE9B6-33E4-4510-A2CE-FBF041081C13}" type="pres">
      <dgm:prSet presAssocID="{0C03F498-9581-4D5D-8B36-B282F582A593}" presName="parentText" presStyleLbl="node1" presStyleIdx="0" presStyleCnt="2" custScaleX="96610" custScaleY="66553">
        <dgm:presLayoutVars>
          <dgm:chMax val="0"/>
          <dgm:bulletEnabled val="1"/>
        </dgm:presLayoutVars>
      </dgm:prSet>
      <dgm:spPr/>
      <dgm:t>
        <a:bodyPr/>
        <a:lstStyle/>
        <a:p>
          <a:endParaRPr lang="en-US"/>
        </a:p>
      </dgm:t>
    </dgm:pt>
    <dgm:pt modelId="{B7ECD1B9-312C-40CA-9C4D-BE2A4017FC08}" type="pres">
      <dgm:prSet presAssocID="{0C03F498-9581-4D5D-8B36-B282F582A593}" presName="childText" presStyleLbl="revTx" presStyleIdx="0" presStyleCnt="2">
        <dgm:presLayoutVars>
          <dgm:bulletEnabled val="1"/>
        </dgm:presLayoutVars>
      </dgm:prSet>
      <dgm:spPr/>
      <dgm:t>
        <a:bodyPr/>
        <a:lstStyle/>
        <a:p>
          <a:endParaRPr lang="en-US"/>
        </a:p>
      </dgm:t>
    </dgm:pt>
    <dgm:pt modelId="{799C0EC9-DD9F-4306-ACC6-6A82A733D648}" type="pres">
      <dgm:prSet presAssocID="{DF69C2A5-64A4-4756-BBBA-CC962D780923}" presName="parentText" presStyleLbl="node1" presStyleIdx="1" presStyleCnt="2" custScaleX="96610" custScaleY="66481">
        <dgm:presLayoutVars>
          <dgm:chMax val="0"/>
          <dgm:bulletEnabled val="1"/>
        </dgm:presLayoutVars>
      </dgm:prSet>
      <dgm:spPr/>
      <dgm:t>
        <a:bodyPr/>
        <a:lstStyle/>
        <a:p>
          <a:endParaRPr lang="en-US"/>
        </a:p>
      </dgm:t>
    </dgm:pt>
    <dgm:pt modelId="{5164FB0E-E1E7-4986-8F13-C07A6BA49BE4}" type="pres">
      <dgm:prSet presAssocID="{DF69C2A5-64A4-4756-BBBA-CC962D780923}" presName="childText" presStyleLbl="revTx" presStyleIdx="1" presStyleCnt="2">
        <dgm:presLayoutVars>
          <dgm:bulletEnabled val="1"/>
        </dgm:presLayoutVars>
      </dgm:prSet>
      <dgm:spPr/>
      <dgm:t>
        <a:bodyPr/>
        <a:lstStyle/>
        <a:p>
          <a:endParaRPr lang="en-US"/>
        </a:p>
      </dgm:t>
    </dgm:pt>
  </dgm:ptLst>
  <dgm:cxnLst>
    <dgm:cxn modelId="{8076CF95-D44B-48A4-BFCD-701474B11112}" type="presOf" srcId="{DF69C2A5-64A4-4756-BBBA-CC962D780923}" destId="{799C0EC9-DD9F-4306-ACC6-6A82A733D648}" srcOrd="0" destOrd="0" presId="urn:microsoft.com/office/officeart/2005/8/layout/vList2"/>
    <dgm:cxn modelId="{2EF4F5E2-897B-4E12-8DAA-AA6753784E9C}" srcId="{0C03F498-9581-4D5D-8B36-B282F582A593}" destId="{E1D70978-9D5A-4CAD-A391-D4F09E2E1D4B}" srcOrd="3" destOrd="0" parTransId="{D35B3A2E-4665-4535-8357-AB70160A9775}" sibTransId="{9E10A007-AF69-41F4-BE5B-E35D26A2D1E3}"/>
    <dgm:cxn modelId="{C4D08208-60F4-423B-A1A5-134016F7F59D}" type="presOf" srcId="{63ED1A71-8F96-4107-98A2-17C380DFF0CF}" destId="{B7ECD1B9-312C-40CA-9C4D-BE2A4017FC08}" srcOrd="0" destOrd="2" presId="urn:microsoft.com/office/officeart/2005/8/layout/vList2"/>
    <dgm:cxn modelId="{B0B52DAE-F0CC-4538-AA8E-BDA887E99518}" srcId="{EFE64D66-CA44-46B4-A902-0024D84DCA85}" destId="{0C03F498-9581-4D5D-8B36-B282F582A593}" srcOrd="0" destOrd="0" parTransId="{24149870-A8E7-4512-AFA6-A41213B97B8D}" sibTransId="{DA512E44-63E1-4FD6-9DCC-BD34A1F3F471}"/>
    <dgm:cxn modelId="{6E6573ED-CAC1-4C01-A7B5-B00EABD968E2}" srcId="{DF69C2A5-64A4-4756-BBBA-CC962D780923}" destId="{550F97CA-3C17-411B-91D6-93938CDCE944}" srcOrd="0" destOrd="0" parTransId="{7D82B3AF-EA6B-4C87-9384-AA2BC9B90747}" sibTransId="{0FA0BA7E-F0DF-4D38-AA04-C5EFFA6DA858}"/>
    <dgm:cxn modelId="{F8819405-426F-4BF2-9B72-66AC9ACBFACD}" srcId="{DF69C2A5-64A4-4756-BBBA-CC962D780923}" destId="{F732AB2B-4907-4ADF-9F7F-57685C377714}" srcOrd="3" destOrd="0" parTransId="{F98CCD14-A9E6-4195-90C1-602FD0BDB854}" sibTransId="{1119248B-B709-43C6-A4DD-09A4E8FFC087}"/>
    <dgm:cxn modelId="{1143A043-9084-4426-B8C1-FA583E4B2279}" srcId="{EFE64D66-CA44-46B4-A902-0024D84DCA85}" destId="{DF69C2A5-64A4-4756-BBBA-CC962D780923}" srcOrd="1" destOrd="0" parTransId="{5DAA80EE-1A88-48FF-B800-8FBF4AA85C75}" sibTransId="{B455FCFD-EF12-452A-AA2A-C3581CAE9784}"/>
    <dgm:cxn modelId="{C643CDE7-BB6C-41E5-BCFE-B03F760944F4}" type="presOf" srcId="{5111A86B-35C6-4D1B-BFF1-DDA967F234F7}" destId="{B7ECD1B9-312C-40CA-9C4D-BE2A4017FC08}" srcOrd="0" destOrd="1" presId="urn:microsoft.com/office/officeart/2005/8/layout/vList2"/>
    <dgm:cxn modelId="{D1218941-2FC2-4B91-8FA5-8AC35B0B5E99}" srcId="{DF69C2A5-64A4-4756-BBBA-CC962D780923}" destId="{5D28DEF0-EA76-4CA8-9026-7B5433E2D806}" srcOrd="1" destOrd="0" parTransId="{FD79AAD8-448A-417F-871C-02A8F2864A82}" sibTransId="{AD3BA984-61B5-47EB-A1A6-44850CC45C8B}"/>
    <dgm:cxn modelId="{0FC195DB-ED1D-4253-9BD9-D4A2263F2A0A}" type="presOf" srcId="{F732AB2B-4907-4ADF-9F7F-57685C377714}" destId="{5164FB0E-E1E7-4986-8F13-C07A6BA49BE4}" srcOrd="0" destOrd="3" presId="urn:microsoft.com/office/officeart/2005/8/layout/vList2"/>
    <dgm:cxn modelId="{9C0A85CD-2147-49E1-873A-0D40A1E5E020}" type="presOf" srcId="{E1D70978-9D5A-4CAD-A391-D4F09E2E1D4B}" destId="{B7ECD1B9-312C-40CA-9C4D-BE2A4017FC08}" srcOrd="0" destOrd="3" presId="urn:microsoft.com/office/officeart/2005/8/layout/vList2"/>
    <dgm:cxn modelId="{735C7475-AF83-4453-B73E-E3F81DE065A7}" type="presOf" srcId="{5D28DEF0-EA76-4CA8-9026-7B5433E2D806}" destId="{5164FB0E-E1E7-4986-8F13-C07A6BA49BE4}" srcOrd="0" destOrd="1" presId="urn:microsoft.com/office/officeart/2005/8/layout/vList2"/>
    <dgm:cxn modelId="{B28E3527-2D24-4958-AC8B-643B789E7529}" srcId="{0C03F498-9581-4D5D-8B36-B282F582A593}" destId="{63ED1A71-8F96-4107-98A2-17C380DFF0CF}" srcOrd="2" destOrd="0" parTransId="{1F3C41F4-BD15-477B-8D06-1293077F5338}" sibTransId="{D905323F-251E-4FAD-9619-3E23BEA302EE}"/>
    <dgm:cxn modelId="{2DF27903-3A7A-4C38-A6BB-BA85E73AB709}" type="presOf" srcId="{EFE64D66-CA44-46B4-A902-0024D84DCA85}" destId="{3B0F2298-A01F-4E55-BA71-9E51C7B80F54}" srcOrd="0" destOrd="0" presId="urn:microsoft.com/office/officeart/2005/8/layout/vList2"/>
    <dgm:cxn modelId="{F1BDBDC9-35FB-4F8B-837A-3B8221F9830A}" srcId="{DF69C2A5-64A4-4756-BBBA-CC962D780923}" destId="{6631C73C-E427-4ED6-A785-573DE6BC7E0B}" srcOrd="2" destOrd="0" parTransId="{E509F8CF-58C8-4A6C-AEE4-DB73DE9905D4}" sibTransId="{F5B48DE8-876B-490B-82E4-78A26434BAB4}"/>
    <dgm:cxn modelId="{54318221-832B-4261-B88C-D87B68A2B38B}" type="presOf" srcId="{550F97CA-3C17-411B-91D6-93938CDCE944}" destId="{5164FB0E-E1E7-4986-8F13-C07A6BA49BE4}" srcOrd="0" destOrd="0" presId="urn:microsoft.com/office/officeart/2005/8/layout/vList2"/>
    <dgm:cxn modelId="{A33D9D72-ED38-45F7-BFD4-AF2B88C05459}" srcId="{0C03F498-9581-4D5D-8B36-B282F582A593}" destId="{CB79D955-FB97-4CE5-8D07-C9CF91649D27}" srcOrd="4" destOrd="0" parTransId="{82F33F80-22C5-4C0A-A224-E3E4E2C1BED7}" sibTransId="{0E735B81-7FF2-441A-B7B2-1C9848D88B76}"/>
    <dgm:cxn modelId="{B20B837C-08F7-4516-A409-58931541A314}" type="presOf" srcId="{CB79D955-FB97-4CE5-8D07-C9CF91649D27}" destId="{B7ECD1B9-312C-40CA-9C4D-BE2A4017FC08}" srcOrd="0" destOrd="4" presId="urn:microsoft.com/office/officeart/2005/8/layout/vList2"/>
    <dgm:cxn modelId="{D895BD79-1EF0-481E-A979-562B7A411D6B}" srcId="{0C03F498-9581-4D5D-8B36-B282F582A593}" destId="{5111A86B-35C6-4D1B-BFF1-DDA967F234F7}" srcOrd="1" destOrd="0" parTransId="{00B41C73-E15C-4012-AFFD-017C53496BEF}" sibTransId="{C9B9146D-4CD6-4867-BC7E-E8FC40933B30}"/>
    <dgm:cxn modelId="{A2882177-83C0-4DB2-B09C-2D1A98146F21}" type="presOf" srcId="{0C03F498-9581-4D5D-8B36-B282F582A593}" destId="{E29DE9B6-33E4-4510-A2CE-FBF041081C13}" srcOrd="0" destOrd="0" presId="urn:microsoft.com/office/officeart/2005/8/layout/vList2"/>
    <dgm:cxn modelId="{9A0C4C54-C6CE-40C3-A69C-3DFF6116CABF}" srcId="{0C03F498-9581-4D5D-8B36-B282F582A593}" destId="{255139A1-5EDD-4B92-8A19-1FDBEDD03A75}" srcOrd="0" destOrd="0" parTransId="{06C180B3-ECF9-439A-89AB-FCC3B7E69596}" sibTransId="{38BF5067-03EB-4A2D-A36E-F182362CA145}"/>
    <dgm:cxn modelId="{8146DE1E-C503-4EFE-B22C-2FF1F7382DBA}" type="presOf" srcId="{255139A1-5EDD-4B92-8A19-1FDBEDD03A75}" destId="{B7ECD1B9-312C-40CA-9C4D-BE2A4017FC08}" srcOrd="0" destOrd="0" presId="urn:microsoft.com/office/officeart/2005/8/layout/vList2"/>
    <dgm:cxn modelId="{356529E4-14E6-4FF8-BB02-135C43EE1AD6}" type="presOf" srcId="{6631C73C-E427-4ED6-A785-573DE6BC7E0B}" destId="{5164FB0E-E1E7-4986-8F13-C07A6BA49BE4}" srcOrd="0" destOrd="2" presId="urn:microsoft.com/office/officeart/2005/8/layout/vList2"/>
    <dgm:cxn modelId="{17DDB87E-6162-46E4-A6AA-76EF3B5D4417}" type="presParOf" srcId="{3B0F2298-A01F-4E55-BA71-9E51C7B80F54}" destId="{E29DE9B6-33E4-4510-A2CE-FBF041081C13}" srcOrd="0" destOrd="0" presId="urn:microsoft.com/office/officeart/2005/8/layout/vList2"/>
    <dgm:cxn modelId="{33EDB480-5D47-4834-9208-BF0B9EE5AF2E}" type="presParOf" srcId="{3B0F2298-A01F-4E55-BA71-9E51C7B80F54}" destId="{B7ECD1B9-312C-40CA-9C4D-BE2A4017FC08}" srcOrd="1" destOrd="0" presId="urn:microsoft.com/office/officeart/2005/8/layout/vList2"/>
    <dgm:cxn modelId="{DEB62AFD-E332-463C-A6C4-687637D1A043}" type="presParOf" srcId="{3B0F2298-A01F-4E55-BA71-9E51C7B80F54}" destId="{799C0EC9-DD9F-4306-ACC6-6A82A733D648}" srcOrd="2" destOrd="0" presId="urn:microsoft.com/office/officeart/2005/8/layout/vList2"/>
    <dgm:cxn modelId="{2A132D12-41E1-481F-8859-19DB1519A233}" type="presParOf" srcId="{3B0F2298-A01F-4E55-BA71-9E51C7B80F54}" destId="{5164FB0E-E1E7-4986-8F13-C07A6BA49BE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8C3DA68-CA46-48E6-8477-EAC12B270B4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3766D5-277A-42F9-A4E2-2AC50902FE5F}">
      <dgm:prSet phldrT="[Text]" custT="1"/>
      <dgm:spPr/>
      <dgm:t>
        <a:bodyPr/>
        <a:lstStyle/>
        <a:p>
          <a:pPr algn="just"/>
          <a:r>
            <a:rPr lang="vi-VN" sz="1800" dirty="0" smtClean="0">
              <a:solidFill>
                <a:schemeClr val="tx1"/>
              </a:solidFill>
              <a:latin typeface="Times New Roman" pitchFamily="18" charset="0"/>
              <a:cs typeface="Times New Roman" pitchFamily="18" charset="0"/>
            </a:rPr>
            <a:t>1. Tác động tích cực đến phát triển của ngành, lĩnh vực và khoa học, công nghệ theo chiến lược, quy hoạch của Nhà nước được đánh giá dựa trên khía cạnh như sau:</a:t>
          </a:r>
          <a:endParaRPr lang="en-US" sz="1800" dirty="0">
            <a:solidFill>
              <a:schemeClr val="tx1"/>
            </a:solidFill>
            <a:latin typeface="Times New Roman" pitchFamily="18" charset="0"/>
            <a:cs typeface="Times New Roman" pitchFamily="18" charset="0"/>
          </a:endParaRPr>
        </a:p>
      </dgm:t>
    </dgm:pt>
    <dgm:pt modelId="{8FB6888A-518C-4A48-8BD5-DDE7597A1F1B}" type="parTrans" cxnId="{99CBEC18-6295-44D6-A022-D5FEEA83AA7C}">
      <dgm:prSet/>
      <dgm:spPr/>
      <dgm:t>
        <a:bodyPr/>
        <a:lstStyle/>
        <a:p>
          <a:endParaRPr lang="en-US"/>
        </a:p>
      </dgm:t>
    </dgm:pt>
    <dgm:pt modelId="{80CB0166-31CC-40E4-97E3-5FBDD925E77A}" type="sibTrans" cxnId="{99CBEC18-6295-44D6-A022-D5FEEA83AA7C}">
      <dgm:prSet/>
      <dgm:spPr/>
      <dgm:t>
        <a:bodyPr/>
        <a:lstStyle/>
        <a:p>
          <a:endParaRPr lang="en-US"/>
        </a:p>
      </dgm:t>
    </dgm:pt>
    <dgm:pt modelId="{3CB9EAA1-C545-4FFE-9C81-4FC6EF1FCE63}">
      <dgm:prSet phldrT="[Text]" custT="1"/>
      <dgm:spPr/>
      <dgm:t>
        <a:bodyPr/>
        <a:lstStyle/>
        <a:p>
          <a:r>
            <a:rPr lang="vi-VN" sz="1600" dirty="0" smtClean="0">
              <a:latin typeface="Times New Roman" pitchFamily="18" charset="0"/>
              <a:cs typeface="Times New Roman" pitchFamily="18" charset="0"/>
            </a:rPr>
            <a:t>a) Khả năng phát huy hiệu quả kinh tế nhờ quy mô, nguồn lực của địa phương, ngành nghề, lĩnh vực và xã hội do việc tập trung kinh tế có thể mang lại phù hợp với mục tiêu đề ra trong các chiến lược, quy hoạch phát triển ngành, lĩnh vực đã được Chính phủ hoặc Thủ tướng Chính phủ phê duyệt;</a:t>
          </a:r>
          <a:endParaRPr lang="en-US" sz="1600" dirty="0">
            <a:latin typeface="Times New Roman" pitchFamily="18" charset="0"/>
            <a:cs typeface="Times New Roman" pitchFamily="18" charset="0"/>
          </a:endParaRPr>
        </a:p>
      </dgm:t>
    </dgm:pt>
    <dgm:pt modelId="{6FD0D2E2-D4A8-4CAF-87AA-B580155019C6}" type="parTrans" cxnId="{7391A1CF-F171-48C8-B82D-1A0B47586B8A}">
      <dgm:prSet/>
      <dgm:spPr/>
      <dgm:t>
        <a:bodyPr/>
        <a:lstStyle/>
        <a:p>
          <a:endParaRPr lang="en-US"/>
        </a:p>
      </dgm:t>
    </dgm:pt>
    <dgm:pt modelId="{A996FCAF-3CDD-4569-B2C1-0B704C66D29E}" type="sibTrans" cxnId="{7391A1CF-F171-48C8-B82D-1A0B47586B8A}">
      <dgm:prSet/>
      <dgm:spPr/>
      <dgm:t>
        <a:bodyPr/>
        <a:lstStyle/>
        <a:p>
          <a:endParaRPr lang="en-US"/>
        </a:p>
      </dgm:t>
    </dgm:pt>
    <dgm:pt modelId="{623562BF-271E-4BA9-BAAE-AF2BBBF90DC4}">
      <dgm:prSet phldrT="[Text]" custT="1"/>
      <dgm:spPr/>
      <dgm:t>
        <a:bodyPr/>
        <a:lstStyle/>
        <a:p>
          <a:pPr algn="just"/>
          <a:r>
            <a:rPr lang="vi-VN" sz="1800" dirty="0" smtClean="0">
              <a:solidFill>
                <a:schemeClr val="tx1"/>
              </a:solidFill>
              <a:latin typeface="Times New Roman" pitchFamily="18" charset="0"/>
              <a:cs typeface="Times New Roman" pitchFamily="18" charset="0"/>
            </a:rPr>
            <a:t>2. Tác động tích cực đến việc phát triển doanh nghiệp nhỏ và vừa được xem xét dựa trên việc đánh giá các cơ hội và điều kiện thuận lợi cho doanh nghiệp nhỏ và vừa khi gia nhập, mở rộng thị trường hoặc tham gia vào chuỗi sản xuất, mạng lưới phân phối hàng hóa, dịch vụ do tập trung kinh tế dự kiến mang lại;</a:t>
          </a:r>
          <a:endParaRPr lang="en-US" sz="1800" dirty="0" smtClean="0">
            <a:solidFill>
              <a:schemeClr val="tx1"/>
            </a:solidFill>
            <a:latin typeface="Times New Roman" pitchFamily="18" charset="0"/>
            <a:cs typeface="Times New Roman" pitchFamily="18" charset="0"/>
          </a:endParaRPr>
        </a:p>
      </dgm:t>
    </dgm:pt>
    <dgm:pt modelId="{DCA4A28E-9EBD-4487-9DB0-0B4E445AE847}" type="parTrans" cxnId="{24F5F274-4CCB-48EE-B58F-C2ADE82A93AB}">
      <dgm:prSet/>
      <dgm:spPr/>
      <dgm:t>
        <a:bodyPr/>
        <a:lstStyle/>
        <a:p>
          <a:endParaRPr lang="en-US"/>
        </a:p>
      </dgm:t>
    </dgm:pt>
    <dgm:pt modelId="{3D76DF26-299A-43ED-9D39-3EF77AA52361}" type="sibTrans" cxnId="{24F5F274-4CCB-48EE-B58F-C2ADE82A93AB}">
      <dgm:prSet/>
      <dgm:spPr/>
      <dgm:t>
        <a:bodyPr/>
        <a:lstStyle/>
        <a:p>
          <a:endParaRPr lang="en-US"/>
        </a:p>
      </dgm:t>
    </dgm:pt>
    <dgm:pt modelId="{B8738F82-57F6-41FC-96C5-7BD9031CAE31}">
      <dgm:prSet phldrT="[Text]"/>
      <dgm:spPr/>
      <dgm:t>
        <a:bodyPr/>
        <a:lstStyle/>
        <a:p>
          <a:pPr algn="just"/>
          <a:r>
            <a:rPr lang="vi-VN" dirty="0" smtClean="0">
              <a:solidFill>
                <a:schemeClr val="tx1"/>
              </a:solidFill>
              <a:latin typeface="Times New Roman" pitchFamily="18" charset="0"/>
              <a:cs typeface="Times New Roman" pitchFamily="18" charset="0"/>
            </a:rPr>
            <a:t>3. Tăng cường sức cạnh tranh của doanh nghiệp Việt Nam trên thị trường quốc tế được đánh giá dựa trên hệ quả tích cực của tập trung kinh tế nhờ mở rộng quy mô sản xuất, tiêu dùng trong nước, xuất khẩu hàng hóa, dịch vụ của doanh nghiệp sau tập trung kinh tế.</a:t>
          </a:r>
          <a:endParaRPr lang="en-US" dirty="0" smtClean="0">
            <a:solidFill>
              <a:schemeClr val="tx1"/>
            </a:solidFill>
            <a:latin typeface="Times New Roman" pitchFamily="18" charset="0"/>
            <a:cs typeface="Times New Roman" pitchFamily="18" charset="0"/>
          </a:endParaRPr>
        </a:p>
      </dgm:t>
    </dgm:pt>
    <dgm:pt modelId="{A4CEAFAA-49AA-4C5A-A05C-D181264882BD}" type="parTrans" cxnId="{7E2C3B63-BB23-452B-99E6-9AD25E1419A0}">
      <dgm:prSet/>
      <dgm:spPr/>
      <dgm:t>
        <a:bodyPr/>
        <a:lstStyle/>
        <a:p>
          <a:endParaRPr lang="en-US"/>
        </a:p>
      </dgm:t>
    </dgm:pt>
    <dgm:pt modelId="{0D0D5892-8C76-4DFF-99C6-BED9ECA637BF}" type="sibTrans" cxnId="{7E2C3B63-BB23-452B-99E6-9AD25E1419A0}">
      <dgm:prSet/>
      <dgm:spPr/>
      <dgm:t>
        <a:bodyPr/>
        <a:lstStyle/>
        <a:p>
          <a:endParaRPr lang="en-US"/>
        </a:p>
      </dgm:t>
    </dgm:pt>
    <dgm:pt modelId="{B229271E-4929-4FEC-941D-6494DED2DA41}">
      <dgm:prSet custT="1"/>
      <dgm:spPr/>
      <dgm:t>
        <a:bodyPr/>
        <a:lstStyle/>
        <a:p>
          <a:r>
            <a:rPr lang="vi-VN" sz="1600" dirty="0" smtClean="0">
              <a:latin typeface="Times New Roman" pitchFamily="18" charset="0"/>
              <a:cs typeface="Times New Roman" pitchFamily="18" charset="0"/>
            </a:rPr>
            <a:t>b) Mức độ ứng dụng tiến bộ khoa học, cải tiến công nghệ của doanh nghiệp sau tập trung kinh tế để nâng cao năng suất, chất lượng, hiệu quả kinh doanh nhằm giảm giá thành, nâng cao chất lượng sản phẩm, dịch vụ hoặc phục vụ các lợi ích của người tiêu dùng và cộng đồng;</a:t>
          </a:r>
          <a:endParaRPr lang="en-US" sz="1600" dirty="0">
            <a:latin typeface="Times New Roman" pitchFamily="18" charset="0"/>
            <a:cs typeface="Times New Roman" pitchFamily="18" charset="0"/>
          </a:endParaRPr>
        </a:p>
      </dgm:t>
    </dgm:pt>
    <dgm:pt modelId="{048A35E7-A7D7-4F64-9D4A-6AFDA421AFE7}" type="parTrans" cxnId="{33746487-8DD3-4954-ADED-7DD12666CB35}">
      <dgm:prSet/>
      <dgm:spPr/>
      <dgm:t>
        <a:bodyPr/>
        <a:lstStyle/>
        <a:p>
          <a:endParaRPr lang="en-US"/>
        </a:p>
      </dgm:t>
    </dgm:pt>
    <dgm:pt modelId="{32158CC7-9902-4806-BDF7-9732561AF737}" type="sibTrans" cxnId="{33746487-8DD3-4954-ADED-7DD12666CB35}">
      <dgm:prSet/>
      <dgm:spPr/>
      <dgm:t>
        <a:bodyPr/>
        <a:lstStyle/>
        <a:p>
          <a:endParaRPr lang="en-US"/>
        </a:p>
      </dgm:t>
    </dgm:pt>
    <dgm:pt modelId="{A3213D76-3E75-4A2C-87C0-993980FA6A76}" type="pres">
      <dgm:prSet presAssocID="{E8C3DA68-CA46-48E6-8477-EAC12B270B47}" presName="linear" presStyleCnt="0">
        <dgm:presLayoutVars>
          <dgm:animLvl val="lvl"/>
          <dgm:resizeHandles val="exact"/>
        </dgm:presLayoutVars>
      </dgm:prSet>
      <dgm:spPr/>
      <dgm:t>
        <a:bodyPr/>
        <a:lstStyle/>
        <a:p>
          <a:endParaRPr lang="en-US"/>
        </a:p>
      </dgm:t>
    </dgm:pt>
    <dgm:pt modelId="{F1C22348-88D0-43D3-B2D5-4FD500BF953C}" type="pres">
      <dgm:prSet presAssocID="{093766D5-277A-42F9-A4E2-2AC50902FE5F}" presName="parentText" presStyleLbl="node1" presStyleIdx="0" presStyleCnt="3" custScaleY="48807" custLinFactNeighborY="-10404">
        <dgm:presLayoutVars>
          <dgm:chMax val="0"/>
          <dgm:bulletEnabled val="1"/>
        </dgm:presLayoutVars>
      </dgm:prSet>
      <dgm:spPr/>
      <dgm:t>
        <a:bodyPr/>
        <a:lstStyle/>
        <a:p>
          <a:endParaRPr lang="en-US"/>
        </a:p>
      </dgm:t>
    </dgm:pt>
    <dgm:pt modelId="{5630629B-9F7A-411F-80E2-A12449E3CC48}" type="pres">
      <dgm:prSet presAssocID="{093766D5-277A-42F9-A4E2-2AC50902FE5F}" presName="childText" presStyleLbl="revTx" presStyleIdx="0" presStyleCnt="1" custLinFactNeighborY="-9905">
        <dgm:presLayoutVars>
          <dgm:bulletEnabled val="1"/>
        </dgm:presLayoutVars>
      </dgm:prSet>
      <dgm:spPr/>
      <dgm:t>
        <a:bodyPr/>
        <a:lstStyle/>
        <a:p>
          <a:endParaRPr lang="en-US"/>
        </a:p>
      </dgm:t>
    </dgm:pt>
    <dgm:pt modelId="{AA08667D-B1D2-47CE-8D70-CFFA480F9724}" type="pres">
      <dgm:prSet presAssocID="{623562BF-271E-4BA9-BAAE-AF2BBBF90DC4}" presName="parentText" presStyleLbl="node1" presStyleIdx="1" presStyleCnt="3" custScaleY="83464">
        <dgm:presLayoutVars>
          <dgm:chMax val="0"/>
          <dgm:bulletEnabled val="1"/>
        </dgm:presLayoutVars>
      </dgm:prSet>
      <dgm:spPr/>
      <dgm:t>
        <a:bodyPr/>
        <a:lstStyle/>
        <a:p>
          <a:endParaRPr lang="en-US"/>
        </a:p>
      </dgm:t>
    </dgm:pt>
    <dgm:pt modelId="{3E73DFB1-F2E6-4BA2-AE23-BD9D9B4E1383}" type="pres">
      <dgm:prSet presAssocID="{3D76DF26-299A-43ED-9D39-3EF77AA52361}" presName="spacer" presStyleCnt="0"/>
      <dgm:spPr/>
      <dgm:t>
        <a:bodyPr/>
        <a:lstStyle/>
        <a:p>
          <a:endParaRPr lang="en-US"/>
        </a:p>
      </dgm:t>
    </dgm:pt>
    <dgm:pt modelId="{4BF1718B-0572-4549-B470-6C967A8FD6C8}" type="pres">
      <dgm:prSet presAssocID="{B8738F82-57F6-41FC-96C5-7BD9031CAE31}" presName="parentText" presStyleLbl="node1" presStyleIdx="2" presStyleCnt="3" custScaleY="78223">
        <dgm:presLayoutVars>
          <dgm:chMax val="0"/>
          <dgm:bulletEnabled val="1"/>
        </dgm:presLayoutVars>
      </dgm:prSet>
      <dgm:spPr/>
      <dgm:t>
        <a:bodyPr/>
        <a:lstStyle/>
        <a:p>
          <a:endParaRPr lang="en-US"/>
        </a:p>
      </dgm:t>
    </dgm:pt>
  </dgm:ptLst>
  <dgm:cxnLst>
    <dgm:cxn modelId="{0C5A958D-5E6F-44B9-A99D-6855283323D1}" type="presOf" srcId="{B8738F82-57F6-41FC-96C5-7BD9031CAE31}" destId="{4BF1718B-0572-4549-B470-6C967A8FD6C8}" srcOrd="0" destOrd="0" presId="urn:microsoft.com/office/officeart/2005/8/layout/vList2"/>
    <dgm:cxn modelId="{7E2C3B63-BB23-452B-99E6-9AD25E1419A0}" srcId="{E8C3DA68-CA46-48E6-8477-EAC12B270B47}" destId="{B8738F82-57F6-41FC-96C5-7BD9031CAE31}" srcOrd="2" destOrd="0" parTransId="{A4CEAFAA-49AA-4C5A-A05C-D181264882BD}" sibTransId="{0D0D5892-8C76-4DFF-99C6-BED9ECA637BF}"/>
    <dgm:cxn modelId="{F33CFC7C-CD0C-484B-9FF7-E8D79B2683CC}" type="presOf" srcId="{E8C3DA68-CA46-48E6-8477-EAC12B270B47}" destId="{A3213D76-3E75-4A2C-87C0-993980FA6A76}" srcOrd="0" destOrd="0" presId="urn:microsoft.com/office/officeart/2005/8/layout/vList2"/>
    <dgm:cxn modelId="{F32DCA6A-3E9A-42FC-9FD9-F784BAA78785}" type="presOf" srcId="{B229271E-4929-4FEC-941D-6494DED2DA41}" destId="{5630629B-9F7A-411F-80E2-A12449E3CC48}" srcOrd="0" destOrd="1" presId="urn:microsoft.com/office/officeart/2005/8/layout/vList2"/>
    <dgm:cxn modelId="{24F5F274-4CCB-48EE-B58F-C2ADE82A93AB}" srcId="{E8C3DA68-CA46-48E6-8477-EAC12B270B47}" destId="{623562BF-271E-4BA9-BAAE-AF2BBBF90DC4}" srcOrd="1" destOrd="0" parTransId="{DCA4A28E-9EBD-4487-9DB0-0B4E445AE847}" sibTransId="{3D76DF26-299A-43ED-9D39-3EF77AA52361}"/>
    <dgm:cxn modelId="{DCE4714E-0101-46DF-88C8-2DEAF5BD1AA2}" type="presOf" srcId="{623562BF-271E-4BA9-BAAE-AF2BBBF90DC4}" destId="{AA08667D-B1D2-47CE-8D70-CFFA480F9724}" srcOrd="0" destOrd="0" presId="urn:microsoft.com/office/officeart/2005/8/layout/vList2"/>
    <dgm:cxn modelId="{C2774D9D-E7B2-4855-8A25-C69EF677ED51}" type="presOf" srcId="{3CB9EAA1-C545-4FFE-9C81-4FC6EF1FCE63}" destId="{5630629B-9F7A-411F-80E2-A12449E3CC48}" srcOrd="0" destOrd="0" presId="urn:microsoft.com/office/officeart/2005/8/layout/vList2"/>
    <dgm:cxn modelId="{33746487-8DD3-4954-ADED-7DD12666CB35}" srcId="{093766D5-277A-42F9-A4E2-2AC50902FE5F}" destId="{B229271E-4929-4FEC-941D-6494DED2DA41}" srcOrd="1" destOrd="0" parTransId="{048A35E7-A7D7-4F64-9D4A-6AFDA421AFE7}" sibTransId="{32158CC7-9902-4806-BDF7-9732561AF737}"/>
    <dgm:cxn modelId="{99CBEC18-6295-44D6-A022-D5FEEA83AA7C}" srcId="{E8C3DA68-CA46-48E6-8477-EAC12B270B47}" destId="{093766D5-277A-42F9-A4E2-2AC50902FE5F}" srcOrd="0" destOrd="0" parTransId="{8FB6888A-518C-4A48-8BD5-DDE7597A1F1B}" sibTransId="{80CB0166-31CC-40E4-97E3-5FBDD925E77A}"/>
    <dgm:cxn modelId="{7391A1CF-F171-48C8-B82D-1A0B47586B8A}" srcId="{093766D5-277A-42F9-A4E2-2AC50902FE5F}" destId="{3CB9EAA1-C545-4FFE-9C81-4FC6EF1FCE63}" srcOrd="0" destOrd="0" parTransId="{6FD0D2E2-D4A8-4CAF-87AA-B580155019C6}" sibTransId="{A996FCAF-3CDD-4569-B2C1-0B704C66D29E}"/>
    <dgm:cxn modelId="{A6D6AA41-42CD-45E9-A4BF-1D552B3A1063}" type="presOf" srcId="{093766D5-277A-42F9-A4E2-2AC50902FE5F}" destId="{F1C22348-88D0-43D3-B2D5-4FD500BF953C}" srcOrd="0" destOrd="0" presId="urn:microsoft.com/office/officeart/2005/8/layout/vList2"/>
    <dgm:cxn modelId="{8DE53227-C786-4788-8625-C0383375AFF8}" type="presParOf" srcId="{A3213D76-3E75-4A2C-87C0-993980FA6A76}" destId="{F1C22348-88D0-43D3-B2D5-4FD500BF953C}" srcOrd="0" destOrd="0" presId="urn:microsoft.com/office/officeart/2005/8/layout/vList2"/>
    <dgm:cxn modelId="{5A3A3120-0436-4252-9A2C-6432E7F46BDD}" type="presParOf" srcId="{A3213D76-3E75-4A2C-87C0-993980FA6A76}" destId="{5630629B-9F7A-411F-80E2-A12449E3CC48}" srcOrd="1" destOrd="0" presId="urn:microsoft.com/office/officeart/2005/8/layout/vList2"/>
    <dgm:cxn modelId="{E6B76DCA-5819-40E9-A670-6DB054A70A84}" type="presParOf" srcId="{A3213D76-3E75-4A2C-87C0-993980FA6A76}" destId="{AA08667D-B1D2-47CE-8D70-CFFA480F9724}" srcOrd="2" destOrd="0" presId="urn:microsoft.com/office/officeart/2005/8/layout/vList2"/>
    <dgm:cxn modelId="{A03793AC-9899-4E38-B47C-8370A5222719}" type="presParOf" srcId="{A3213D76-3E75-4A2C-87C0-993980FA6A76}" destId="{3E73DFB1-F2E6-4BA2-AE23-BD9D9B4E1383}" srcOrd="3" destOrd="0" presId="urn:microsoft.com/office/officeart/2005/8/layout/vList2"/>
    <dgm:cxn modelId="{B7412638-6DC3-47E5-AD79-B94223CB67FC}" type="presParOf" srcId="{A3213D76-3E75-4A2C-87C0-993980FA6A76}" destId="{4BF1718B-0572-4549-B470-6C967A8FD6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D88364-7982-437C-BA0A-B6FAE2244B9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DE80857-B3D3-4E0D-976D-93C5E949CF25}">
      <dgm:prSet phldrT="[Text]" custT="1"/>
      <dgm:spPr/>
      <dgm:t>
        <a:bodyPr/>
        <a:lstStyle/>
        <a:p>
          <a:pPr algn="just"/>
          <a:r>
            <a:rPr lang="vi-VN" sz="1800"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TTKT </a:t>
          </a:r>
          <a:r>
            <a:rPr lang="vi-VN" sz="1800" dirty="0" smtClean="0">
              <a:latin typeface="Times New Roman" pitchFamily="18" charset="0"/>
              <a:cs typeface="Times New Roman" pitchFamily="18" charset="0"/>
            </a:rPr>
            <a:t>được thực hiện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Điều</a:t>
          </a:r>
          <a:r>
            <a:rPr lang="en-US" sz="1800" dirty="0" smtClean="0">
              <a:latin typeface="Times New Roman" pitchFamily="18" charset="0"/>
              <a:cs typeface="Times New Roman" pitchFamily="18" charset="0"/>
            </a:rPr>
            <a:t> 43 LCT-</a:t>
          </a:r>
          <a:r>
            <a:rPr lang="en-US" sz="1800" dirty="0" err="1" smtClean="0">
              <a:latin typeface="Times New Roman" pitchFamily="18" charset="0"/>
              <a:cs typeface="Times New Roman" pitchFamily="18" charset="0"/>
            </a:rPr>
            <a:t>Thực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hiện</a:t>
          </a:r>
          <a:r>
            <a:rPr lang="en-US" sz="1800" dirty="0" smtClean="0">
              <a:latin typeface="Times New Roman" pitchFamily="18" charset="0"/>
              <a:cs typeface="Times New Roman" pitchFamily="18" charset="0"/>
            </a:rPr>
            <a:t> TTKT)</a:t>
          </a:r>
          <a:r>
            <a:rPr lang="vi-VN"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dgm:t>
    </dgm:pt>
    <dgm:pt modelId="{133CCB22-3D1C-4238-96C4-D3B14F5C1625}" type="parTrans" cxnId="{612A09C6-3744-4C74-87BC-C9AB64BD6C2E}">
      <dgm:prSet/>
      <dgm:spPr/>
      <dgm:t>
        <a:bodyPr/>
        <a:lstStyle/>
        <a:p>
          <a:endParaRPr lang="en-US"/>
        </a:p>
      </dgm:t>
    </dgm:pt>
    <dgm:pt modelId="{90E98867-97FE-4766-BBCC-2A9A7B013045}" type="sibTrans" cxnId="{612A09C6-3744-4C74-87BC-C9AB64BD6C2E}">
      <dgm:prSet/>
      <dgm:spPr/>
      <dgm:t>
        <a:bodyPr/>
        <a:lstStyle/>
        <a:p>
          <a:endParaRPr lang="en-US"/>
        </a:p>
      </dgm:t>
    </dgm:pt>
    <dgm:pt modelId="{9D67A82C-DD7F-41C0-99A7-1B776A453408}">
      <dgm:prSet phldrT="[Text]"/>
      <dgm:spPr/>
      <dgm:t>
        <a:bodyPr/>
        <a:lstStyle/>
        <a:p>
          <a:pPr algn="just"/>
          <a:r>
            <a:rPr lang="en-US" b="1"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1. Doanh nghiệp được làm thủ </a:t>
          </a:r>
          <a:r>
            <a:rPr lang="en-US" dirty="0" err="1" smtClean="0">
              <a:latin typeface="Times New Roman" pitchFamily="18" charset="0"/>
              <a:cs typeface="Times New Roman" pitchFamily="18" charset="0"/>
            </a:rPr>
            <a:t>tục</a:t>
          </a:r>
          <a:r>
            <a:rPr lang="en-US" dirty="0" smtClean="0">
              <a:latin typeface="Times New Roman" pitchFamily="18" charset="0"/>
              <a:cs typeface="Times New Roman" pitchFamily="18" charset="0"/>
            </a:rPr>
            <a:t> TTKT </a:t>
          </a:r>
          <a:r>
            <a:rPr lang="vi-VN" dirty="0" smtClean="0">
              <a:latin typeface="Times New Roman" pitchFamily="18" charset="0"/>
              <a:cs typeface="Times New Roman" pitchFamily="18" charset="0"/>
            </a:rPr>
            <a:t>theo quy định của pháp luật về doanh nghiệp và quy định khác của pháp luật có liên quan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FCE33134-726D-43C5-B084-01217956E4CF}" type="parTrans" cxnId="{3C463CC5-3F4B-4392-A840-087588F0BCC7}">
      <dgm:prSet/>
      <dgm:spPr/>
      <dgm:t>
        <a:bodyPr/>
        <a:lstStyle/>
        <a:p>
          <a:endParaRPr lang="en-US"/>
        </a:p>
      </dgm:t>
    </dgm:pt>
    <dgm:pt modelId="{5A54C2CE-7C10-4C13-9E18-5EA022B468F6}" type="sibTrans" cxnId="{3C463CC5-3F4B-4392-A840-087588F0BCC7}">
      <dgm:prSet/>
      <dgm:spPr/>
      <dgm:t>
        <a:bodyPr/>
        <a:lstStyle/>
        <a:p>
          <a:endParaRPr lang="en-US"/>
        </a:p>
      </dgm:t>
    </dgm:pt>
    <dgm:pt modelId="{198C9425-9030-4649-9798-42A3855B2E05}">
      <dgm:prSet phldrT="[Text]" custT="1"/>
      <dgm:spPr/>
      <dgm:t>
        <a:bodyPr/>
        <a:lstStyle/>
        <a:p>
          <a:pPr algn="just"/>
          <a:r>
            <a:rPr lang="vi-VN" sz="1800" dirty="0" smtClean="0">
              <a:latin typeface="Times New Roman" pitchFamily="18" charset="0"/>
              <a:cs typeface="Times New Roman" pitchFamily="18" charset="0"/>
            </a:rPr>
            <a:t>b) </a:t>
          </a:r>
          <a:r>
            <a:rPr lang="en-US" sz="1800" dirty="0" smtClean="0">
              <a:latin typeface="Times New Roman" pitchFamily="18" charset="0"/>
              <a:cs typeface="Times New Roman" pitchFamily="18" charset="0"/>
            </a:rPr>
            <a:t>TTKT </a:t>
          </a:r>
          <a:r>
            <a:rPr lang="vi-VN" sz="1800" dirty="0" smtClean="0">
              <a:latin typeface="Times New Roman" pitchFamily="18" charset="0"/>
              <a:cs typeface="Times New Roman" pitchFamily="18" charset="0"/>
            </a:rPr>
            <a:t>có điều kiện </a:t>
          </a:r>
          <a:r>
            <a:rPr lang="en-US" sz="1800" dirty="0" smtClean="0">
              <a:latin typeface="Times New Roman" pitchFamily="18" charset="0"/>
              <a:cs typeface="Times New Roman" pitchFamily="18" charset="0"/>
            </a:rPr>
            <a:t>(</a:t>
          </a:r>
          <a:r>
            <a:rPr lang="vi-VN" sz="1800" dirty="0" smtClean="0">
              <a:latin typeface="Times New Roman" pitchFamily="18" charset="0"/>
              <a:cs typeface="Times New Roman" pitchFamily="18" charset="0"/>
            </a:rPr>
            <a:t>Điều 42 </a:t>
          </a:r>
          <a:r>
            <a:rPr lang="en-US" sz="1800" dirty="0" smtClean="0">
              <a:latin typeface="Times New Roman" pitchFamily="18" charset="0"/>
              <a:cs typeface="Times New Roman" pitchFamily="18" charset="0"/>
            </a:rPr>
            <a:t>LCT 2018)</a:t>
          </a:r>
          <a:endParaRPr lang="en-US" sz="1800" dirty="0">
            <a:latin typeface="Times New Roman" pitchFamily="18" charset="0"/>
            <a:cs typeface="Times New Roman" pitchFamily="18" charset="0"/>
          </a:endParaRPr>
        </a:p>
      </dgm:t>
    </dgm:pt>
    <dgm:pt modelId="{CBB8D21B-2A9A-4A5D-B8BC-BCE49AC0BDAD}" type="parTrans" cxnId="{E7F3E376-5E89-4089-B970-293A7C41BF44}">
      <dgm:prSet/>
      <dgm:spPr/>
      <dgm:t>
        <a:bodyPr/>
        <a:lstStyle/>
        <a:p>
          <a:endParaRPr lang="en-US"/>
        </a:p>
      </dgm:t>
    </dgm:pt>
    <dgm:pt modelId="{C2B112E7-1535-4ECB-ADCF-D9F7F2241C74}" type="sibTrans" cxnId="{E7F3E376-5E89-4089-B970-293A7C41BF44}">
      <dgm:prSet/>
      <dgm:spPr/>
      <dgm:t>
        <a:bodyPr/>
        <a:lstStyle/>
        <a:p>
          <a:endParaRPr lang="en-US"/>
        </a:p>
      </dgm:t>
    </dgm:pt>
    <dgm:pt modelId="{F564CA4E-ED12-401D-A478-7C415C7CDE7C}">
      <dgm:prSet phldrT="[Text]"/>
      <dgm:spPr/>
      <dgm:t>
        <a:bodyPr/>
        <a:lstStyle/>
        <a:p>
          <a:pPr algn="just"/>
          <a:r>
            <a:rPr lang="vi-VN" dirty="0" smtClean="0">
              <a:latin typeface="Times New Roman" pitchFamily="18" charset="0"/>
              <a:cs typeface="Times New Roman" pitchFamily="18" charset="0"/>
            </a:rPr>
            <a:t>1. Chia, tách, bán lại một phần vốn góp, tài sản của doanh nghiệp tham</a:t>
          </a:r>
          <a:r>
            <a:rPr lang="en-US" dirty="0" smtClean="0">
              <a:latin typeface="Times New Roman" pitchFamily="18" charset="0"/>
              <a:cs typeface="Times New Roman" pitchFamily="18" charset="0"/>
            </a:rPr>
            <a:t>TTKT</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9C0E6031-B66E-43B6-8DD5-1AC208710D76}" type="parTrans" cxnId="{0457E42F-B836-4875-916B-757FA1E11525}">
      <dgm:prSet/>
      <dgm:spPr/>
      <dgm:t>
        <a:bodyPr/>
        <a:lstStyle/>
        <a:p>
          <a:endParaRPr lang="en-US"/>
        </a:p>
      </dgm:t>
    </dgm:pt>
    <dgm:pt modelId="{FBDE62C1-E1E9-42B8-AD61-67E9C5308CED}" type="sibTrans" cxnId="{0457E42F-B836-4875-916B-757FA1E11525}">
      <dgm:prSet/>
      <dgm:spPr/>
      <dgm:t>
        <a:bodyPr/>
        <a:lstStyle/>
        <a:p>
          <a:endParaRPr lang="en-US"/>
        </a:p>
      </dgm:t>
    </dgm:pt>
    <dgm:pt modelId="{F9EBF4D0-CB4D-491A-B2EB-074490194130}">
      <dgm:prSet phldrT="[Text]" custT="1"/>
      <dgm:spPr/>
      <dgm:t>
        <a:bodyPr/>
        <a:lstStyle/>
        <a:p>
          <a:pPr algn="just"/>
          <a:r>
            <a:rPr lang="vi-VN" sz="1800" dirty="0" smtClean="0">
              <a:latin typeface="Times New Roman" pitchFamily="18" charset="0"/>
              <a:cs typeface="Times New Roman" pitchFamily="18" charset="0"/>
            </a:rPr>
            <a:t>c) </a:t>
          </a:r>
          <a:r>
            <a:rPr lang="en-US" sz="1800" dirty="0" smtClean="0">
              <a:latin typeface="Times New Roman" pitchFamily="18" charset="0"/>
              <a:cs typeface="Times New Roman" pitchFamily="18" charset="0"/>
            </a:rPr>
            <a:t>TTKT </a:t>
          </a:r>
          <a:r>
            <a:rPr lang="vi-VN" sz="1800" dirty="0" smtClean="0">
              <a:latin typeface="Times New Roman" pitchFamily="18" charset="0"/>
              <a:cs typeface="Times New Roman" pitchFamily="18" charset="0"/>
            </a:rPr>
            <a:t>thuộc trường hợp bị cấm</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Điều</a:t>
          </a:r>
          <a:r>
            <a:rPr lang="en-US" sz="1800" dirty="0" smtClean="0">
              <a:latin typeface="Times New Roman" pitchFamily="18" charset="0"/>
              <a:cs typeface="Times New Roman" pitchFamily="18" charset="0"/>
            </a:rPr>
            <a:t> 30 LCT- TTKT </a:t>
          </a:r>
          <a:r>
            <a:rPr lang="en-US" sz="1800" dirty="0" err="1" smtClean="0">
              <a:latin typeface="Times New Roman" pitchFamily="18" charset="0"/>
              <a:cs typeface="Times New Roman" pitchFamily="18" charset="0"/>
            </a:rPr>
            <a:t>bị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cấm</a:t>
          </a:r>
          <a:r>
            <a:rPr lang="en-US" sz="1800" dirty="0" smtClean="0">
              <a:latin typeface="Times New Roman" pitchFamily="18" charset="0"/>
              <a:cs typeface="Times New Roman" pitchFamily="18" charset="0"/>
            </a:rPr>
            <a:t>)</a:t>
          </a:r>
          <a:r>
            <a:rPr lang="vi-VN"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dgm:t>
    </dgm:pt>
    <dgm:pt modelId="{BA17170E-6991-4924-B3C4-9DF0948BF1BA}" type="parTrans" cxnId="{14A504FB-8E13-4BF7-8BF4-DB4C83FEF532}">
      <dgm:prSet/>
      <dgm:spPr/>
      <dgm:t>
        <a:bodyPr/>
        <a:lstStyle/>
        <a:p>
          <a:endParaRPr lang="en-US"/>
        </a:p>
      </dgm:t>
    </dgm:pt>
    <dgm:pt modelId="{2710D77D-1636-4470-AE63-038666A1E203}" type="sibTrans" cxnId="{14A504FB-8E13-4BF7-8BF4-DB4C83FEF532}">
      <dgm:prSet/>
      <dgm:spPr/>
      <dgm:t>
        <a:bodyPr/>
        <a:lstStyle/>
        <a:p>
          <a:endParaRPr lang="en-US"/>
        </a:p>
      </dgm:t>
    </dgm:pt>
    <dgm:pt modelId="{AD4B783F-B62D-4DDC-88E3-4321BEDF2BDB}">
      <dgm:prSet/>
      <dgm:spPr/>
      <dgm:t>
        <a:bodyPr/>
        <a:lstStyle/>
        <a:p>
          <a:pPr algn="just"/>
          <a:r>
            <a:rPr lang="vi-VN" dirty="0" smtClean="0">
              <a:latin typeface="Times New Roman" pitchFamily="18" charset="0"/>
              <a:cs typeface="Times New Roman" pitchFamily="18" charset="0"/>
            </a:rPr>
            <a:t>2. Kiểm soát nội dung liên quan đến giá mua, giá bán hàng hóa, dịch vụ hoặc các điều kiện giao dịch khác trong hợp đồng của doanh nghiệp hình thành sau</a:t>
          </a:r>
          <a:r>
            <a:rPr lang="en-US" dirty="0" smtClean="0">
              <a:latin typeface="Times New Roman" pitchFamily="18" charset="0"/>
              <a:cs typeface="Times New Roman" pitchFamily="18" charset="0"/>
            </a:rPr>
            <a:t>T TKT</a:t>
          </a:r>
          <a:r>
            <a:rPr lang="vi-VN" dirty="0" smtClean="0">
              <a:latin typeface="Times New Roman" pitchFamily="18" charset="0"/>
              <a:cs typeface="Times New Roman" pitchFamily="18" charset="0"/>
            </a:rPr>
            <a:t>;</a:t>
          </a:r>
          <a:endParaRPr lang="vi-VN" dirty="0">
            <a:latin typeface="Times New Roman" pitchFamily="18" charset="0"/>
            <a:cs typeface="Times New Roman" pitchFamily="18" charset="0"/>
          </a:endParaRPr>
        </a:p>
      </dgm:t>
    </dgm:pt>
    <dgm:pt modelId="{9AF1C02D-61C8-42AF-9F78-F828AC187265}" type="parTrans" cxnId="{249F91B2-ADCC-4140-BBF8-F719F34F7B40}">
      <dgm:prSet/>
      <dgm:spPr/>
      <dgm:t>
        <a:bodyPr/>
        <a:lstStyle/>
        <a:p>
          <a:endParaRPr lang="en-US"/>
        </a:p>
      </dgm:t>
    </dgm:pt>
    <dgm:pt modelId="{09A220E0-66A6-489F-B3AD-BAC76EA2CD8A}" type="sibTrans" cxnId="{249F91B2-ADCC-4140-BBF8-F719F34F7B40}">
      <dgm:prSet/>
      <dgm:spPr/>
      <dgm:t>
        <a:bodyPr/>
        <a:lstStyle/>
        <a:p>
          <a:endParaRPr lang="en-US"/>
        </a:p>
      </dgm:t>
    </dgm:pt>
    <dgm:pt modelId="{3A980D66-FC85-43AA-9C1D-9EDDAEADB055}">
      <dgm:prSet/>
      <dgm:spPr/>
      <dgm:t>
        <a:bodyPr/>
        <a:lstStyle/>
        <a:p>
          <a:pPr algn="just"/>
          <a:r>
            <a:rPr lang="vi-VN" dirty="0" smtClean="0">
              <a:latin typeface="Times New Roman" pitchFamily="18" charset="0"/>
              <a:cs typeface="Times New Roman" pitchFamily="18" charset="0"/>
            </a:rPr>
            <a:t>3. Biện pháp khác nhằm khắc phục khả năng tác động hạn chế cạnh tranh trên thị trường;</a:t>
          </a:r>
          <a:endParaRPr lang="vi-VN" dirty="0">
            <a:latin typeface="Times New Roman" pitchFamily="18" charset="0"/>
            <a:cs typeface="Times New Roman" pitchFamily="18" charset="0"/>
          </a:endParaRPr>
        </a:p>
      </dgm:t>
    </dgm:pt>
    <dgm:pt modelId="{A70BD5BD-4801-4004-8A4A-11682921EEF5}" type="parTrans" cxnId="{9DE58AA0-275A-492C-BCBE-F295E3993CCB}">
      <dgm:prSet/>
      <dgm:spPr/>
      <dgm:t>
        <a:bodyPr/>
        <a:lstStyle/>
        <a:p>
          <a:endParaRPr lang="en-US"/>
        </a:p>
      </dgm:t>
    </dgm:pt>
    <dgm:pt modelId="{8934ACCA-433E-4F5A-A6E4-E22F7315705F}" type="sibTrans" cxnId="{9DE58AA0-275A-492C-BCBE-F295E3993CCB}">
      <dgm:prSet/>
      <dgm:spPr/>
      <dgm:t>
        <a:bodyPr/>
        <a:lstStyle/>
        <a:p>
          <a:endParaRPr lang="en-US"/>
        </a:p>
      </dgm:t>
    </dgm:pt>
    <dgm:pt modelId="{37E4305B-9A05-436E-AFD1-5341001357BB}">
      <dgm:prSet/>
      <dgm:spPr/>
      <dgm:t>
        <a:bodyPr/>
        <a:lstStyle/>
        <a:p>
          <a:pPr algn="just"/>
          <a:r>
            <a:rPr lang="vi-VN" dirty="0" smtClean="0">
              <a:latin typeface="Times New Roman" pitchFamily="18" charset="0"/>
              <a:cs typeface="Times New Roman" pitchFamily="18" charset="0"/>
            </a:rPr>
            <a:t>4. Biện pháp khác nhằm tăng cường tác động tích cực của</a:t>
          </a:r>
          <a:r>
            <a:rPr lang="en-US" dirty="0" smtClean="0">
              <a:latin typeface="Times New Roman" pitchFamily="18" charset="0"/>
              <a:cs typeface="Times New Roman" pitchFamily="18" charset="0"/>
            </a:rPr>
            <a:t>TTKT</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7B31F4FE-08FB-4A82-899A-2187E8E97805}" type="parTrans" cxnId="{D754E6A7-457C-406A-94B7-31F7C63B3ED0}">
      <dgm:prSet/>
      <dgm:spPr/>
      <dgm:t>
        <a:bodyPr/>
        <a:lstStyle/>
        <a:p>
          <a:endParaRPr lang="en-US"/>
        </a:p>
      </dgm:t>
    </dgm:pt>
    <dgm:pt modelId="{E5E11E11-2236-4745-B19D-DAE29B14B335}" type="sibTrans" cxnId="{D754E6A7-457C-406A-94B7-31F7C63B3ED0}">
      <dgm:prSet/>
      <dgm:spPr/>
      <dgm:t>
        <a:bodyPr/>
        <a:lstStyle/>
        <a:p>
          <a:endParaRPr lang="en-US"/>
        </a:p>
      </dgm:t>
    </dgm:pt>
    <dgm:pt modelId="{D9AED1AA-32D8-47BB-B3ED-35FD40990FC3}">
      <dgm:prSet phldrT="[Text]"/>
      <dgm:spPr/>
      <dgm:t>
        <a:bodyPr/>
        <a:lstStyle/>
        <a:p>
          <a:pPr algn="just"/>
          <a:r>
            <a:rPr lang="en-US" dirty="0" smtClean="0">
              <a:latin typeface="Times New Roman" pitchFamily="18" charset="0"/>
              <a:cs typeface="Times New Roman" pitchFamily="18" charset="0"/>
            </a:rPr>
            <a:t>TTKT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Doanh nghiệp thực hiện </a:t>
          </a:r>
          <a:r>
            <a:rPr lang="en-US" dirty="0" smtClean="0">
              <a:latin typeface="Times New Roman" pitchFamily="18" charset="0"/>
              <a:cs typeface="Times New Roman" pitchFamily="18" charset="0"/>
            </a:rPr>
            <a:t>TTKT </a:t>
          </a:r>
          <a:r>
            <a:rPr lang="vi-VN" dirty="0" smtClean="0">
              <a:latin typeface="Times New Roman" pitchFamily="18" charset="0"/>
              <a:cs typeface="Times New Roman" pitchFamily="18" charset="0"/>
            </a:rPr>
            <a:t>gây tác động hoặc có khả năng gây tác động hạn chế cạnh tranh một cách đáng kể trên thị trường Việt Nam.</a:t>
          </a:r>
          <a:endParaRPr lang="en-US" dirty="0">
            <a:latin typeface="Times New Roman" pitchFamily="18" charset="0"/>
            <a:cs typeface="Times New Roman" pitchFamily="18" charset="0"/>
          </a:endParaRPr>
        </a:p>
      </dgm:t>
    </dgm:pt>
    <dgm:pt modelId="{56E83E5A-84A2-45F9-A520-B7F05D4B3BB1}" type="parTrans" cxnId="{8F4452D0-3FB2-4C38-BC84-D4BEEFC1F9E1}">
      <dgm:prSet/>
      <dgm:spPr/>
      <dgm:t>
        <a:bodyPr/>
        <a:lstStyle/>
        <a:p>
          <a:endParaRPr lang="en-US"/>
        </a:p>
      </dgm:t>
    </dgm:pt>
    <dgm:pt modelId="{F89CD997-C25C-40AB-A2C2-9F77F2816694}" type="sibTrans" cxnId="{8F4452D0-3FB2-4C38-BC84-D4BEEFC1F9E1}">
      <dgm:prSet/>
      <dgm:spPr/>
      <dgm:t>
        <a:bodyPr/>
        <a:lstStyle/>
        <a:p>
          <a:endParaRPr lang="en-US"/>
        </a:p>
      </dgm:t>
    </dgm:pt>
    <dgm:pt modelId="{BBE3C187-D510-4733-BA7E-53175C06DBF0}">
      <dgm:prSet phldrT="[Text]"/>
      <dgm:spPr/>
      <dgm:t>
        <a:bodyPr/>
        <a:lstStyle/>
        <a:p>
          <a:pPr algn="just"/>
          <a:r>
            <a:rPr lang="vi-VN" dirty="0" smtClean="0">
              <a:latin typeface="Times New Roman" pitchFamily="18" charset="0"/>
              <a:cs typeface="Times New Roman" pitchFamily="18" charset="0"/>
            </a:rPr>
            <a:t>2. Doanh nghiệp </a:t>
          </a:r>
          <a:r>
            <a:rPr lang="en-US" dirty="0" err="1" smtClean="0">
              <a:latin typeface="Times New Roman" pitchFamily="18" charset="0"/>
              <a:cs typeface="Times New Roman" pitchFamily="18" charset="0"/>
            </a:rPr>
            <a:t>thuộc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diện</a:t>
          </a:r>
          <a:r>
            <a:rPr lang="en-US" dirty="0" smtClean="0">
              <a:latin typeface="Times New Roman" pitchFamily="18" charset="0"/>
              <a:cs typeface="Times New Roman" pitchFamily="18" charset="0"/>
            </a:rPr>
            <a:t> TTKT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phải thực hiện đầy đủ điều kiện tập trung kinh tế theo quyết định về việc tập trung kinh tế của </a:t>
          </a:r>
          <a:r>
            <a:rPr lang="en-US" dirty="0" smtClean="0">
              <a:latin typeface="Times New Roman" pitchFamily="18" charset="0"/>
              <a:cs typeface="Times New Roman" pitchFamily="18" charset="0"/>
            </a:rPr>
            <a:t>UBCT QG </a:t>
          </a:r>
          <a:r>
            <a:rPr lang="vi-VN" dirty="0" smtClean="0">
              <a:latin typeface="Times New Roman" pitchFamily="18" charset="0"/>
              <a:cs typeface="Times New Roman" pitchFamily="18" charset="0"/>
            </a:rPr>
            <a:t>trước và sau khi thực hiện</a:t>
          </a:r>
          <a:r>
            <a:rPr lang="en-US" dirty="0" smtClean="0">
              <a:latin typeface="Times New Roman" pitchFamily="18" charset="0"/>
              <a:cs typeface="Times New Roman" pitchFamily="18" charset="0"/>
            </a:rPr>
            <a:t> TTKT</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203EA2B3-3BAA-4202-93B5-378BA437BDAB}" type="parTrans" cxnId="{8FDBDBB3-E924-4604-8621-2D769D146EF9}">
      <dgm:prSet/>
      <dgm:spPr/>
      <dgm:t>
        <a:bodyPr/>
        <a:lstStyle/>
        <a:p>
          <a:endParaRPr lang="en-US"/>
        </a:p>
      </dgm:t>
    </dgm:pt>
    <dgm:pt modelId="{1BA09DCA-13B1-4BED-BF29-3C7EEEF525B7}" type="sibTrans" cxnId="{8FDBDBB3-E924-4604-8621-2D769D146EF9}">
      <dgm:prSet/>
      <dgm:spPr/>
      <dgm:t>
        <a:bodyPr/>
        <a:lstStyle/>
        <a:p>
          <a:endParaRPr lang="en-US"/>
        </a:p>
      </dgm:t>
    </dgm:pt>
    <dgm:pt modelId="{6B694537-00F1-42E0-A6A6-9FFEA1EAE6E7}" type="pres">
      <dgm:prSet presAssocID="{C8D88364-7982-437C-BA0A-B6FAE2244B90}" presName="Name0" presStyleCnt="0">
        <dgm:presLayoutVars>
          <dgm:dir/>
          <dgm:animLvl val="lvl"/>
          <dgm:resizeHandles val="exact"/>
        </dgm:presLayoutVars>
      </dgm:prSet>
      <dgm:spPr/>
      <dgm:t>
        <a:bodyPr/>
        <a:lstStyle/>
        <a:p>
          <a:endParaRPr lang="en-US"/>
        </a:p>
      </dgm:t>
    </dgm:pt>
    <dgm:pt modelId="{EA5C761E-6FFA-4D6D-8210-0161D0A5DEF8}" type="pres">
      <dgm:prSet presAssocID="{ADE80857-B3D3-4E0D-976D-93C5E949CF25}" presName="linNode" presStyleCnt="0"/>
      <dgm:spPr/>
    </dgm:pt>
    <dgm:pt modelId="{25F112B5-3EAE-4E29-88EC-77CBE91F73CE}" type="pres">
      <dgm:prSet presAssocID="{ADE80857-B3D3-4E0D-976D-93C5E949CF25}" presName="parentText" presStyleLbl="node1" presStyleIdx="0" presStyleCnt="3" custScaleX="51047" custScaleY="89638">
        <dgm:presLayoutVars>
          <dgm:chMax val="1"/>
          <dgm:bulletEnabled val="1"/>
        </dgm:presLayoutVars>
      </dgm:prSet>
      <dgm:spPr/>
      <dgm:t>
        <a:bodyPr/>
        <a:lstStyle/>
        <a:p>
          <a:endParaRPr lang="en-US"/>
        </a:p>
      </dgm:t>
    </dgm:pt>
    <dgm:pt modelId="{68C94E65-C1E9-44EB-B7A4-B4D50A50702D}" type="pres">
      <dgm:prSet presAssocID="{ADE80857-B3D3-4E0D-976D-93C5E949CF25}" presName="descendantText" presStyleLbl="alignAccFollowNode1" presStyleIdx="0" presStyleCnt="3" custScaleX="94222" custScaleY="121894">
        <dgm:presLayoutVars>
          <dgm:bulletEnabled val="1"/>
        </dgm:presLayoutVars>
      </dgm:prSet>
      <dgm:spPr/>
      <dgm:t>
        <a:bodyPr/>
        <a:lstStyle/>
        <a:p>
          <a:endParaRPr lang="en-US"/>
        </a:p>
      </dgm:t>
    </dgm:pt>
    <dgm:pt modelId="{351D9C53-9BDF-4F13-A144-AC8F63ED3829}" type="pres">
      <dgm:prSet presAssocID="{90E98867-97FE-4766-BBCC-2A9A7B013045}" presName="sp" presStyleCnt="0"/>
      <dgm:spPr/>
    </dgm:pt>
    <dgm:pt modelId="{D691AA53-B213-4213-AE23-9D384F8E77C0}" type="pres">
      <dgm:prSet presAssocID="{198C9425-9030-4649-9798-42A3855B2E05}" presName="linNode" presStyleCnt="0"/>
      <dgm:spPr/>
    </dgm:pt>
    <dgm:pt modelId="{ED899537-411D-46E1-8773-740719DF1119}" type="pres">
      <dgm:prSet presAssocID="{198C9425-9030-4649-9798-42A3855B2E05}" presName="parentText" presStyleLbl="node1" presStyleIdx="1" presStyleCnt="3" custScaleX="53215">
        <dgm:presLayoutVars>
          <dgm:chMax val="1"/>
          <dgm:bulletEnabled val="1"/>
        </dgm:presLayoutVars>
      </dgm:prSet>
      <dgm:spPr/>
      <dgm:t>
        <a:bodyPr/>
        <a:lstStyle/>
        <a:p>
          <a:endParaRPr lang="en-US"/>
        </a:p>
      </dgm:t>
    </dgm:pt>
    <dgm:pt modelId="{FDC61B16-4518-45F6-9721-AE1AC39182F9}" type="pres">
      <dgm:prSet presAssocID="{198C9425-9030-4649-9798-42A3855B2E05}" presName="descendantText" presStyleLbl="alignAccFollowNode1" presStyleIdx="1" presStyleCnt="3" custScaleX="93617" custScaleY="141548" custLinFactNeighborX="-908" custLinFactNeighborY="3512">
        <dgm:presLayoutVars>
          <dgm:bulletEnabled val="1"/>
        </dgm:presLayoutVars>
      </dgm:prSet>
      <dgm:spPr/>
      <dgm:t>
        <a:bodyPr/>
        <a:lstStyle/>
        <a:p>
          <a:endParaRPr lang="en-US"/>
        </a:p>
      </dgm:t>
    </dgm:pt>
    <dgm:pt modelId="{F53D4216-1DD4-4400-98BA-8FDDC61A4135}" type="pres">
      <dgm:prSet presAssocID="{C2B112E7-1535-4ECB-ADCF-D9F7F2241C74}" presName="sp" presStyleCnt="0"/>
      <dgm:spPr/>
    </dgm:pt>
    <dgm:pt modelId="{F831C47C-6549-4D8F-82D5-B594C2262256}" type="pres">
      <dgm:prSet presAssocID="{F9EBF4D0-CB4D-491A-B2EB-074490194130}" presName="linNode" presStyleCnt="0"/>
      <dgm:spPr/>
    </dgm:pt>
    <dgm:pt modelId="{E17BF3AD-EBCF-425A-9DA9-812729CB096A}" type="pres">
      <dgm:prSet presAssocID="{F9EBF4D0-CB4D-491A-B2EB-074490194130}" presName="parentText" presStyleLbl="node1" presStyleIdx="2" presStyleCnt="3" custScaleX="51515" custScaleY="115091">
        <dgm:presLayoutVars>
          <dgm:chMax val="1"/>
          <dgm:bulletEnabled val="1"/>
        </dgm:presLayoutVars>
      </dgm:prSet>
      <dgm:spPr/>
      <dgm:t>
        <a:bodyPr/>
        <a:lstStyle/>
        <a:p>
          <a:endParaRPr lang="en-US"/>
        </a:p>
      </dgm:t>
    </dgm:pt>
    <dgm:pt modelId="{91B0DA46-8EBE-495A-ACF0-5DB1D3D0BBB9}" type="pres">
      <dgm:prSet presAssocID="{F9EBF4D0-CB4D-491A-B2EB-074490194130}" presName="descendantText" presStyleLbl="alignAccFollowNode1" presStyleIdx="2" presStyleCnt="3" custScaleX="95699" custLinFactNeighborX="-2909">
        <dgm:presLayoutVars>
          <dgm:bulletEnabled val="1"/>
        </dgm:presLayoutVars>
      </dgm:prSet>
      <dgm:spPr/>
      <dgm:t>
        <a:bodyPr/>
        <a:lstStyle/>
        <a:p>
          <a:endParaRPr lang="en-US"/>
        </a:p>
      </dgm:t>
    </dgm:pt>
  </dgm:ptLst>
  <dgm:cxnLst>
    <dgm:cxn modelId="{D754E6A7-457C-406A-94B7-31F7C63B3ED0}" srcId="{198C9425-9030-4649-9798-42A3855B2E05}" destId="{37E4305B-9A05-436E-AFD1-5341001357BB}" srcOrd="3" destOrd="0" parTransId="{7B31F4FE-08FB-4A82-899A-2187E8E97805}" sibTransId="{E5E11E11-2236-4745-B19D-DAE29B14B335}"/>
    <dgm:cxn modelId="{612A09C6-3744-4C74-87BC-C9AB64BD6C2E}" srcId="{C8D88364-7982-437C-BA0A-B6FAE2244B90}" destId="{ADE80857-B3D3-4E0D-976D-93C5E949CF25}" srcOrd="0" destOrd="0" parTransId="{133CCB22-3D1C-4238-96C4-D3B14F5C1625}" sibTransId="{90E98867-97FE-4766-BBCC-2A9A7B013045}"/>
    <dgm:cxn modelId="{3C463CC5-3F4B-4392-A840-087588F0BCC7}" srcId="{ADE80857-B3D3-4E0D-976D-93C5E949CF25}" destId="{9D67A82C-DD7F-41C0-99A7-1B776A453408}" srcOrd="0" destOrd="0" parTransId="{FCE33134-726D-43C5-B084-01217956E4CF}" sibTransId="{5A54C2CE-7C10-4C13-9E18-5EA022B468F6}"/>
    <dgm:cxn modelId="{7F09A2C2-3586-4316-A8AF-66240C5EC7B9}" type="presOf" srcId="{37E4305B-9A05-436E-AFD1-5341001357BB}" destId="{FDC61B16-4518-45F6-9721-AE1AC39182F9}" srcOrd="0" destOrd="3" presId="urn:microsoft.com/office/officeart/2005/8/layout/vList5"/>
    <dgm:cxn modelId="{14A504FB-8E13-4BF7-8BF4-DB4C83FEF532}" srcId="{C8D88364-7982-437C-BA0A-B6FAE2244B90}" destId="{F9EBF4D0-CB4D-491A-B2EB-074490194130}" srcOrd="2" destOrd="0" parTransId="{BA17170E-6991-4924-B3C4-9DF0948BF1BA}" sibTransId="{2710D77D-1636-4470-AE63-038666A1E203}"/>
    <dgm:cxn modelId="{38F29ABD-A9C1-4A16-9F41-B05778E55450}" type="presOf" srcId="{F9EBF4D0-CB4D-491A-B2EB-074490194130}" destId="{E17BF3AD-EBCF-425A-9DA9-812729CB096A}" srcOrd="0" destOrd="0" presId="urn:microsoft.com/office/officeart/2005/8/layout/vList5"/>
    <dgm:cxn modelId="{06D04462-7CCA-4048-9367-51362271EB31}" type="presOf" srcId="{ADE80857-B3D3-4E0D-976D-93C5E949CF25}" destId="{25F112B5-3EAE-4E29-88EC-77CBE91F73CE}" srcOrd="0" destOrd="0" presId="urn:microsoft.com/office/officeart/2005/8/layout/vList5"/>
    <dgm:cxn modelId="{9DE58AA0-275A-492C-BCBE-F295E3993CCB}" srcId="{198C9425-9030-4649-9798-42A3855B2E05}" destId="{3A980D66-FC85-43AA-9C1D-9EDDAEADB055}" srcOrd="2" destOrd="0" parTransId="{A70BD5BD-4801-4004-8A4A-11682921EEF5}" sibTransId="{8934ACCA-433E-4F5A-A6E4-E22F7315705F}"/>
    <dgm:cxn modelId="{237C92B6-70CE-490D-8896-1DBF4A9F844E}" type="presOf" srcId="{AD4B783F-B62D-4DDC-88E3-4321BEDF2BDB}" destId="{FDC61B16-4518-45F6-9721-AE1AC39182F9}" srcOrd="0" destOrd="1" presId="urn:microsoft.com/office/officeart/2005/8/layout/vList5"/>
    <dgm:cxn modelId="{249F91B2-ADCC-4140-BBF8-F719F34F7B40}" srcId="{198C9425-9030-4649-9798-42A3855B2E05}" destId="{AD4B783F-B62D-4DDC-88E3-4321BEDF2BDB}" srcOrd="1" destOrd="0" parTransId="{9AF1C02D-61C8-42AF-9F78-F828AC187265}" sibTransId="{09A220E0-66A6-489F-B3AD-BAC76EA2CD8A}"/>
    <dgm:cxn modelId="{7B55A6E0-A7F2-4EEC-BDB3-9BEA50FF641E}" type="presOf" srcId="{BBE3C187-D510-4733-BA7E-53175C06DBF0}" destId="{68C94E65-C1E9-44EB-B7A4-B4D50A50702D}" srcOrd="0" destOrd="1" presId="urn:microsoft.com/office/officeart/2005/8/layout/vList5"/>
    <dgm:cxn modelId="{0CC5CB52-C2F2-4695-8BC2-1B0E495D93C8}" type="presOf" srcId="{3A980D66-FC85-43AA-9C1D-9EDDAEADB055}" destId="{FDC61B16-4518-45F6-9721-AE1AC39182F9}" srcOrd="0" destOrd="2" presId="urn:microsoft.com/office/officeart/2005/8/layout/vList5"/>
    <dgm:cxn modelId="{9D8F118E-63EB-409A-BC84-B9C4C7513716}" type="presOf" srcId="{D9AED1AA-32D8-47BB-B3ED-35FD40990FC3}" destId="{91B0DA46-8EBE-495A-ACF0-5DB1D3D0BBB9}" srcOrd="0" destOrd="0" presId="urn:microsoft.com/office/officeart/2005/8/layout/vList5"/>
    <dgm:cxn modelId="{8F4452D0-3FB2-4C38-BC84-D4BEEFC1F9E1}" srcId="{F9EBF4D0-CB4D-491A-B2EB-074490194130}" destId="{D9AED1AA-32D8-47BB-B3ED-35FD40990FC3}" srcOrd="0" destOrd="0" parTransId="{56E83E5A-84A2-45F9-A520-B7F05D4B3BB1}" sibTransId="{F89CD997-C25C-40AB-A2C2-9F77F2816694}"/>
    <dgm:cxn modelId="{8FDBDBB3-E924-4604-8621-2D769D146EF9}" srcId="{ADE80857-B3D3-4E0D-976D-93C5E949CF25}" destId="{BBE3C187-D510-4733-BA7E-53175C06DBF0}" srcOrd="1" destOrd="0" parTransId="{203EA2B3-3BAA-4202-93B5-378BA437BDAB}" sibTransId="{1BA09DCA-13B1-4BED-BF29-3C7EEEF525B7}"/>
    <dgm:cxn modelId="{E4811485-A096-4C46-9747-AC3E5D5D3178}" type="presOf" srcId="{9D67A82C-DD7F-41C0-99A7-1B776A453408}" destId="{68C94E65-C1E9-44EB-B7A4-B4D50A50702D}" srcOrd="0" destOrd="0" presId="urn:microsoft.com/office/officeart/2005/8/layout/vList5"/>
    <dgm:cxn modelId="{E7F3E376-5E89-4089-B970-293A7C41BF44}" srcId="{C8D88364-7982-437C-BA0A-B6FAE2244B90}" destId="{198C9425-9030-4649-9798-42A3855B2E05}" srcOrd="1" destOrd="0" parTransId="{CBB8D21B-2A9A-4A5D-B8BC-BCE49AC0BDAD}" sibTransId="{C2B112E7-1535-4ECB-ADCF-D9F7F2241C74}"/>
    <dgm:cxn modelId="{0457E42F-B836-4875-916B-757FA1E11525}" srcId="{198C9425-9030-4649-9798-42A3855B2E05}" destId="{F564CA4E-ED12-401D-A478-7C415C7CDE7C}" srcOrd="0" destOrd="0" parTransId="{9C0E6031-B66E-43B6-8DD5-1AC208710D76}" sibTransId="{FBDE62C1-E1E9-42B8-AD61-67E9C5308CED}"/>
    <dgm:cxn modelId="{DDBBD718-F761-48ED-96FB-C498B2CB9217}" type="presOf" srcId="{F564CA4E-ED12-401D-A478-7C415C7CDE7C}" destId="{FDC61B16-4518-45F6-9721-AE1AC39182F9}" srcOrd="0" destOrd="0" presId="urn:microsoft.com/office/officeart/2005/8/layout/vList5"/>
    <dgm:cxn modelId="{3FDCEB59-811A-4B9B-AA45-0C299957135C}" type="presOf" srcId="{198C9425-9030-4649-9798-42A3855B2E05}" destId="{ED899537-411D-46E1-8773-740719DF1119}" srcOrd="0" destOrd="0" presId="urn:microsoft.com/office/officeart/2005/8/layout/vList5"/>
    <dgm:cxn modelId="{FA3D3408-76D7-45B2-A892-5601F7A0E730}" type="presOf" srcId="{C8D88364-7982-437C-BA0A-B6FAE2244B90}" destId="{6B694537-00F1-42E0-A6A6-9FFEA1EAE6E7}" srcOrd="0" destOrd="0" presId="urn:microsoft.com/office/officeart/2005/8/layout/vList5"/>
    <dgm:cxn modelId="{27861929-FAC7-4D0A-93B7-97FEDE8D622A}" type="presParOf" srcId="{6B694537-00F1-42E0-A6A6-9FFEA1EAE6E7}" destId="{EA5C761E-6FFA-4D6D-8210-0161D0A5DEF8}" srcOrd="0" destOrd="0" presId="urn:microsoft.com/office/officeart/2005/8/layout/vList5"/>
    <dgm:cxn modelId="{6BC6FB34-CFC8-47D1-A2B1-96C21080B272}" type="presParOf" srcId="{EA5C761E-6FFA-4D6D-8210-0161D0A5DEF8}" destId="{25F112B5-3EAE-4E29-88EC-77CBE91F73CE}" srcOrd="0" destOrd="0" presId="urn:microsoft.com/office/officeart/2005/8/layout/vList5"/>
    <dgm:cxn modelId="{487E77EA-B5C4-42AC-B463-AB04F5D2268A}" type="presParOf" srcId="{EA5C761E-6FFA-4D6D-8210-0161D0A5DEF8}" destId="{68C94E65-C1E9-44EB-B7A4-B4D50A50702D}" srcOrd="1" destOrd="0" presId="urn:microsoft.com/office/officeart/2005/8/layout/vList5"/>
    <dgm:cxn modelId="{B3745F37-D4EE-46AB-B4F3-B6B477D696FE}" type="presParOf" srcId="{6B694537-00F1-42E0-A6A6-9FFEA1EAE6E7}" destId="{351D9C53-9BDF-4F13-A144-AC8F63ED3829}" srcOrd="1" destOrd="0" presId="urn:microsoft.com/office/officeart/2005/8/layout/vList5"/>
    <dgm:cxn modelId="{F2A7FCA2-02D5-4557-B5C9-BACD68A525AA}" type="presParOf" srcId="{6B694537-00F1-42E0-A6A6-9FFEA1EAE6E7}" destId="{D691AA53-B213-4213-AE23-9D384F8E77C0}" srcOrd="2" destOrd="0" presId="urn:microsoft.com/office/officeart/2005/8/layout/vList5"/>
    <dgm:cxn modelId="{36000043-2BA3-4382-BC4E-315994CDCFD4}" type="presParOf" srcId="{D691AA53-B213-4213-AE23-9D384F8E77C0}" destId="{ED899537-411D-46E1-8773-740719DF1119}" srcOrd="0" destOrd="0" presId="urn:microsoft.com/office/officeart/2005/8/layout/vList5"/>
    <dgm:cxn modelId="{DFC894F9-C5F8-4CA8-9B20-F966009B21A3}" type="presParOf" srcId="{D691AA53-B213-4213-AE23-9D384F8E77C0}" destId="{FDC61B16-4518-45F6-9721-AE1AC39182F9}" srcOrd="1" destOrd="0" presId="urn:microsoft.com/office/officeart/2005/8/layout/vList5"/>
    <dgm:cxn modelId="{5252D4C5-445A-455A-A7E2-9BB3024CE06C}" type="presParOf" srcId="{6B694537-00F1-42E0-A6A6-9FFEA1EAE6E7}" destId="{F53D4216-1DD4-4400-98BA-8FDDC61A4135}" srcOrd="3" destOrd="0" presId="urn:microsoft.com/office/officeart/2005/8/layout/vList5"/>
    <dgm:cxn modelId="{00958C7B-CFD1-44B4-BCD5-110FF731BD74}" type="presParOf" srcId="{6B694537-00F1-42E0-A6A6-9FFEA1EAE6E7}" destId="{F831C47C-6549-4D8F-82D5-B594C2262256}" srcOrd="4" destOrd="0" presId="urn:microsoft.com/office/officeart/2005/8/layout/vList5"/>
    <dgm:cxn modelId="{0958C9BE-CC12-4293-B93F-AF2DBE8D88B3}" type="presParOf" srcId="{F831C47C-6549-4D8F-82D5-B594C2262256}" destId="{E17BF3AD-EBCF-425A-9DA9-812729CB096A}" srcOrd="0" destOrd="0" presId="urn:microsoft.com/office/officeart/2005/8/layout/vList5"/>
    <dgm:cxn modelId="{6E745ADB-EA4C-4E50-BA05-E472D0B0EE35}" type="presParOf" srcId="{F831C47C-6549-4D8F-82D5-B594C2262256}" destId="{91B0DA46-8EBE-495A-ACF0-5DB1D3D0BBB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E75D632-7E54-41CB-8D5D-CCDB89825C91}" type="doc">
      <dgm:prSet loTypeId="urn:microsoft.com/office/officeart/2005/8/layout/hProcess7#1" loCatId="list" qsTypeId="urn:microsoft.com/office/officeart/2005/8/quickstyle/3d1" qsCatId="3D" csTypeId="urn:microsoft.com/office/officeart/2005/8/colors/accent2_5" csCatId="accent2" phldr="1"/>
      <dgm:spPr/>
      <dgm:t>
        <a:bodyPr/>
        <a:lstStyle/>
        <a:p>
          <a:endParaRPr lang="en-US"/>
        </a:p>
      </dgm:t>
    </dgm:pt>
    <dgm:pt modelId="{ED4B9BAD-5A71-48B1-A0EA-2F19356932C6}">
      <dgm:prSet phldrT="[Text]" phldr="1"/>
      <dgm:spPr/>
      <dgm:t>
        <a:bodyPr/>
        <a:lstStyle/>
        <a:p>
          <a:pPr algn="just"/>
          <a:endParaRPr lang="en-US" dirty="0"/>
        </a:p>
      </dgm:t>
    </dgm:pt>
    <dgm:pt modelId="{9EF57EAA-823A-4F89-BDC2-3528C2E93656}" type="parTrans" cxnId="{582695E1-686D-41D0-B71E-BC1E5D54BF27}">
      <dgm:prSet/>
      <dgm:spPr/>
      <dgm:t>
        <a:bodyPr/>
        <a:lstStyle/>
        <a:p>
          <a:pPr algn="just"/>
          <a:endParaRPr lang="en-US"/>
        </a:p>
      </dgm:t>
    </dgm:pt>
    <dgm:pt modelId="{D711050E-B5D3-43EE-8C5C-22E5BA71E825}" type="sibTrans" cxnId="{582695E1-686D-41D0-B71E-BC1E5D54BF27}">
      <dgm:prSet/>
      <dgm:spPr/>
      <dgm:t>
        <a:bodyPr/>
        <a:lstStyle/>
        <a:p>
          <a:pPr algn="just"/>
          <a:endParaRPr lang="en-US"/>
        </a:p>
      </dgm:t>
    </dgm:pt>
    <dgm:pt modelId="{533533BA-806D-49F0-913E-CC5E7BC1EBD8}">
      <dgm:prSet phldrT="[Text]" custT="1"/>
      <dgm:spPr/>
      <dgm:t>
        <a:bodyPr anchor="ctr"/>
        <a:lstStyle/>
        <a:p>
          <a:pPr algn="just"/>
          <a:r>
            <a:rPr lang="en-US" sz="5000" dirty="0" err="1" smtClean="0">
              <a:latin typeface="Times New Roman" pitchFamily="18" charset="0"/>
              <a:cs typeface="Times New Roman" pitchFamily="18" charset="0"/>
            </a:rPr>
            <a:t>Quy</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trình</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thẩm</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định</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chính</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thức</a:t>
          </a:r>
          <a:endParaRPr lang="en-US" sz="5000" dirty="0">
            <a:latin typeface="Times New Roman" pitchFamily="18" charset="0"/>
            <a:cs typeface="Times New Roman" pitchFamily="18" charset="0"/>
          </a:endParaRPr>
        </a:p>
      </dgm:t>
    </dgm:pt>
    <dgm:pt modelId="{4F8C15CB-9839-4837-BA78-DE74A3C1BB6B}" type="sibTrans" cxnId="{2CFC99C1-8995-4989-ACEE-2AC130403074}">
      <dgm:prSet/>
      <dgm:spPr/>
      <dgm:t>
        <a:bodyPr/>
        <a:lstStyle/>
        <a:p>
          <a:pPr algn="just"/>
          <a:endParaRPr lang="en-US"/>
        </a:p>
      </dgm:t>
    </dgm:pt>
    <dgm:pt modelId="{4FBDA7C7-D2D6-4380-9C45-3068F340DE58}" type="parTrans" cxnId="{2CFC99C1-8995-4989-ACEE-2AC130403074}">
      <dgm:prSet/>
      <dgm:spPr/>
      <dgm:t>
        <a:bodyPr/>
        <a:lstStyle/>
        <a:p>
          <a:pPr algn="just"/>
          <a:endParaRPr lang="en-US"/>
        </a:p>
      </dgm:t>
    </dgm:pt>
    <dgm:pt modelId="{336E3900-7BD8-4AFB-960E-72B878F94CEE}">
      <dgm:prSet phldrT="[Text]" custT="1"/>
      <dgm:spPr/>
      <dgm:t>
        <a:bodyPr anchor="ctr"/>
        <a:lstStyle/>
        <a:p>
          <a:pPr algn="just"/>
          <a:r>
            <a:rPr lang="en-US" sz="5000" dirty="0" err="1" smtClean="0">
              <a:latin typeface="Times New Roman" pitchFamily="18" charset="0"/>
              <a:cs typeface="Times New Roman" pitchFamily="18" charset="0"/>
            </a:rPr>
            <a:t>Quy</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trình</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thẩm</a:t>
          </a:r>
          <a:r>
            <a:rPr lang="en-US" sz="5000" dirty="0" smtClean="0">
              <a:latin typeface="Times New Roman" pitchFamily="18" charset="0"/>
              <a:cs typeface="Times New Roman" pitchFamily="18" charset="0"/>
            </a:rPr>
            <a:t> </a:t>
          </a:r>
          <a:r>
            <a:rPr lang="en-US" sz="5000" dirty="0" err="1" smtClean="0">
              <a:latin typeface="Times New Roman" pitchFamily="18" charset="0"/>
              <a:cs typeface="Times New Roman" pitchFamily="18" charset="0"/>
            </a:rPr>
            <a:t>định</a:t>
          </a:r>
          <a:r>
            <a:rPr lang="en-US" sz="5000" dirty="0" smtClean="0">
              <a:latin typeface="Times New Roman" pitchFamily="18" charset="0"/>
              <a:cs typeface="Times New Roman" pitchFamily="18" charset="0"/>
            </a:rPr>
            <a:t> </a:t>
          </a:r>
          <a:r>
            <a:rPr lang="en-US" sz="5000" err="1" smtClean="0">
              <a:latin typeface="Times New Roman" pitchFamily="18" charset="0"/>
              <a:cs typeface="Times New Roman" pitchFamily="18" charset="0"/>
            </a:rPr>
            <a:t>sơ</a:t>
          </a:r>
          <a:r>
            <a:rPr lang="en-US" sz="5000" smtClean="0">
              <a:latin typeface="Times New Roman" pitchFamily="18" charset="0"/>
              <a:cs typeface="Times New Roman" pitchFamily="18" charset="0"/>
            </a:rPr>
            <a:t> bộ</a:t>
          </a:r>
          <a:endParaRPr lang="en-US" sz="5000" dirty="0">
            <a:latin typeface="Times New Roman" pitchFamily="18" charset="0"/>
            <a:cs typeface="Times New Roman" pitchFamily="18" charset="0"/>
          </a:endParaRPr>
        </a:p>
      </dgm:t>
    </dgm:pt>
    <dgm:pt modelId="{15228F1D-1A50-4447-BA5A-F14C357F6C0B}" type="sibTrans" cxnId="{B7D89550-68FD-401A-B10B-2D1BEB71DD10}">
      <dgm:prSet/>
      <dgm:spPr/>
      <dgm:t>
        <a:bodyPr/>
        <a:lstStyle/>
        <a:p>
          <a:pPr algn="just"/>
          <a:endParaRPr lang="en-US"/>
        </a:p>
      </dgm:t>
    </dgm:pt>
    <dgm:pt modelId="{3AC0E9B1-48A5-41E0-8522-13218F0B504B}" type="parTrans" cxnId="{B7D89550-68FD-401A-B10B-2D1BEB71DD10}">
      <dgm:prSet/>
      <dgm:spPr/>
      <dgm:t>
        <a:bodyPr/>
        <a:lstStyle/>
        <a:p>
          <a:pPr algn="just"/>
          <a:endParaRPr lang="en-US"/>
        </a:p>
      </dgm:t>
    </dgm:pt>
    <dgm:pt modelId="{51E3A494-018D-483F-BC66-AF3E406E5B99}">
      <dgm:prSet phldrT="[Text]" phldr="1"/>
      <dgm:spPr/>
      <dgm:t>
        <a:bodyPr/>
        <a:lstStyle/>
        <a:p>
          <a:pPr algn="just"/>
          <a:endParaRPr lang="en-US" dirty="0"/>
        </a:p>
      </dgm:t>
    </dgm:pt>
    <dgm:pt modelId="{83044191-CFC8-4C87-8D95-8093F2C399B2}" type="sibTrans" cxnId="{5E1123D2-3A88-4CD9-AD8F-A7F9D214B62F}">
      <dgm:prSet/>
      <dgm:spPr/>
      <dgm:t>
        <a:bodyPr/>
        <a:lstStyle/>
        <a:p>
          <a:pPr algn="just"/>
          <a:endParaRPr lang="en-US"/>
        </a:p>
      </dgm:t>
    </dgm:pt>
    <dgm:pt modelId="{D7B3263A-BA8D-4793-9C79-60503EC39CB1}" type="parTrans" cxnId="{5E1123D2-3A88-4CD9-AD8F-A7F9D214B62F}">
      <dgm:prSet/>
      <dgm:spPr/>
      <dgm:t>
        <a:bodyPr/>
        <a:lstStyle/>
        <a:p>
          <a:pPr algn="just"/>
          <a:endParaRPr lang="en-US"/>
        </a:p>
      </dgm:t>
    </dgm:pt>
    <dgm:pt modelId="{A60E020F-10EF-417F-9C0A-EEA3F148ADBA}" type="pres">
      <dgm:prSet presAssocID="{DE75D632-7E54-41CB-8D5D-CCDB89825C91}" presName="Name0" presStyleCnt="0">
        <dgm:presLayoutVars>
          <dgm:dir/>
          <dgm:animLvl val="lvl"/>
          <dgm:resizeHandles val="exact"/>
        </dgm:presLayoutVars>
      </dgm:prSet>
      <dgm:spPr/>
      <dgm:t>
        <a:bodyPr/>
        <a:lstStyle/>
        <a:p>
          <a:endParaRPr lang="en-US"/>
        </a:p>
      </dgm:t>
    </dgm:pt>
    <dgm:pt modelId="{73551F01-3377-498C-B4C2-156BC00F7766}" type="pres">
      <dgm:prSet presAssocID="{ED4B9BAD-5A71-48B1-A0EA-2F19356932C6}" presName="compositeNode" presStyleCnt="0">
        <dgm:presLayoutVars>
          <dgm:bulletEnabled val="1"/>
        </dgm:presLayoutVars>
      </dgm:prSet>
      <dgm:spPr/>
    </dgm:pt>
    <dgm:pt modelId="{A528C2B8-F79F-46B5-B2E3-A86D23A32E2E}" type="pres">
      <dgm:prSet presAssocID="{ED4B9BAD-5A71-48B1-A0EA-2F19356932C6}" presName="bgRect" presStyleLbl="node1" presStyleIdx="0" presStyleCnt="2"/>
      <dgm:spPr/>
      <dgm:t>
        <a:bodyPr/>
        <a:lstStyle/>
        <a:p>
          <a:endParaRPr lang="en-US"/>
        </a:p>
      </dgm:t>
    </dgm:pt>
    <dgm:pt modelId="{ED8B7FFB-1480-4CE4-9152-DB79D00A390B}" type="pres">
      <dgm:prSet presAssocID="{ED4B9BAD-5A71-48B1-A0EA-2F19356932C6}" presName="parentNode" presStyleLbl="node1" presStyleIdx="0" presStyleCnt="2">
        <dgm:presLayoutVars>
          <dgm:chMax val="0"/>
          <dgm:bulletEnabled val="1"/>
        </dgm:presLayoutVars>
      </dgm:prSet>
      <dgm:spPr/>
      <dgm:t>
        <a:bodyPr/>
        <a:lstStyle/>
        <a:p>
          <a:endParaRPr lang="en-US"/>
        </a:p>
      </dgm:t>
    </dgm:pt>
    <dgm:pt modelId="{345B4F20-C069-49A4-9809-32FEF9FF3F2B}" type="pres">
      <dgm:prSet presAssocID="{ED4B9BAD-5A71-48B1-A0EA-2F19356932C6}" presName="childNode" presStyleLbl="node1" presStyleIdx="0" presStyleCnt="2">
        <dgm:presLayoutVars>
          <dgm:bulletEnabled val="1"/>
        </dgm:presLayoutVars>
      </dgm:prSet>
      <dgm:spPr/>
      <dgm:t>
        <a:bodyPr/>
        <a:lstStyle/>
        <a:p>
          <a:endParaRPr lang="en-US"/>
        </a:p>
      </dgm:t>
    </dgm:pt>
    <dgm:pt modelId="{9FFA485E-FF87-4E93-8E0E-D7C82B73066F}" type="pres">
      <dgm:prSet presAssocID="{D711050E-B5D3-43EE-8C5C-22E5BA71E825}" presName="hSp" presStyleCnt="0"/>
      <dgm:spPr/>
    </dgm:pt>
    <dgm:pt modelId="{B13AABC6-C9F8-4566-9B67-B737CA1D4F89}" type="pres">
      <dgm:prSet presAssocID="{D711050E-B5D3-43EE-8C5C-22E5BA71E825}" presName="vProcSp" presStyleCnt="0"/>
      <dgm:spPr/>
    </dgm:pt>
    <dgm:pt modelId="{2ECC731F-3AE7-4E66-82A9-13017E59D041}" type="pres">
      <dgm:prSet presAssocID="{D711050E-B5D3-43EE-8C5C-22E5BA71E825}" presName="vSp1" presStyleCnt="0"/>
      <dgm:spPr/>
    </dgm:pt>
    <dgm:pt modelId="{F8D441D2-E166-423A-92B6-C0E87F9981D5}" type="pres">
      <dgm:prSet presAssocID="{D711050E-B5D3-43EE-8C5C-22E5BA71E825}" presName="simulatedConn" presStyleLbl="solidFgAcc1" presStyleIdx="0" presStyleCnt="1"/>
      <dgm:spPr/>
    </dgm:pt>
    <dgm:pt modelId="{7395A7C1-878D-4B21-AB04-59A83C29EEE7}" type="pres">
      <dgm:prSet presAssocID="{D711050E-B5D3-43EE-8C5C-22E5BA71E825}" presName="vSp2" presStyleCnt="0"/>
      <dgm:spPr/>
    </dgm:pt>
    <dgm:pt modelId="{FA38D0D9-510F-439C-8AF5-C6FC23751160}" type="pres">
      <dgm:prSet presAssocID="{D711050E-B5D3-43EE-8C5C-22E5BA71E825}" presName="sibTrans" presStyleCnt="0"/>
      <dgm:spPr/>
    </dgm:pt>
    <dgm:pt modelId="{8A815EDA-D70B-49D6-8118-E904A02A4ACF}" type="pres">
      <dgm:prSet presAssocID="{51E3A494-018D-483F-BC66-AF3E406E5B99}" presName="compositeNode" presStyleCnt="0">
        <dgm:presLayoutVars>
          <dgm:bulletEnabled val="1"/>
        </dgm:presLayoutVars>
      </dgm:prSet>
      <dgm:spPr/>
    </dgm:pt>
    <dgm:pt modelId="{1351AA89-6BD2-49B1-9CD9-15785681E121}" type="pres">
      <dgm:prSet presAssocID="{51E3A494-018D-483F-BC66-AF3E406E5B99}" presName="bgRect" presStyleLbl="node1" presStyleIdx="1" presStyleCnt="2"/>
      <dgm:spPr/>
      <dgm:t>
        <a:bodyPr/>
        <a:lstStyle/>
        <a:p>
          <a:endParaRPr lang="en-US"/>
        </a:p>
      </dgm:t>
    </dgm:pt>
    <dgm:pt modelId="{F6924581-7C6A-439C-AB5D-087B9684FDCA}" type="pres">
      <dgm:prSet presAssocID="{51E3A494-018D-483F-BC66-AF3E406E5B99}" presName="parentNode" presStyleLbl="node1" presStyleIdx="1" presStyleCnt="2">
        <dgm:presLayoutVars>
          <dgm:chMax val="0"/>
          <dgm:bulletEnabled val="1"/>
        </dgm:presLayoutVars>
      </dgm:prSet>
      <dgm:spPr/>
      <dgm:t>
        <a:bodyPr/>
        <a:lstStyle/>
        <a:p>
          <a:endParaRPr lang="en-US"/>
        </a:p>
      </dgm:t>
    </dgm:pt>
    <dgm:pt modelId="{406F0F85-1D52-4634-B5E0-54A3B98673D8}" type="pres">
      <dgm:prSet presAssocID="{51E3A494-018D-483F-BC66-AF3E406E5B99}" presName="childNode" presStyleLbl="node1" presStyleIdx="1" presStyleCnt="2">
        <dgm:presLayoutVars>
          <dgm:bulletEnabled val="1"/>
        </dgm:presLayoutVars>
      </dgm:prSet>
      <dgm:spPr/>
      <dgm:t>
        <a:bodyPr/>
        <a:lstStyle/>
        <a:p>
          <a:endParaRPr lang="en-US"/>
        </a:p>
      </dgm:t>
    </dgm:pt>
  </dgm:ptLst>
  <dgm:cxnLst>
    <dgm:cxn modelId="{5E1123D2-3A88-4CD9-AD8F-A7F9D214B62F}" srcId="{DE75D632-7E54-41CB-8D5D-CCDB89825C91}" destId="{51E3A494-018D-483F-BC66-AF3E406E5B99}" srcOrd="1" destOrd="0" parTransId="{D7B3263A-BA8D-4793-9C79-60503EC39CB1}" sibTransId="{83044191-CFC8-4C87-8D95-8093F2C399B2}"/>
    <dgm:cxn modelId="{582695E1-686D-41D0-B71E-BC1E5D54BF27}" srcId="{DE75D632-7E54-41CB-8D5D-CCDB89825C91}" destId="{ED4B9BAD-5A71-48B1-A0EA-2F19356932C6}" srcOrd="0" destOrd="0" parTransId="{9EF57EAA-823A-4F89-BDC2-3528C2E93656}" sibTransId="{D711050E-B5D3-43EE-8C5C-22E5BA71E825}"/>
    <dgm:cxn modelId="{98156973-088C-4BC5-A71D-74A94F007B68}" type="presOf" srcId="{336E3900-7BD8-4AFB-960E-72B878F94CEE}" destId="{345B4F20-C069-49A4-9809-32FEF9FF3F2B}" srcOrd="0" destOrd="0" presId="urn:microsoft.com/office/officeart/2005/8/layout/hProcess7#1"/>
    <dgm:cxn modelId="{D681AD92-8423-40E9-8D4B-0BE92F225F4C}" type="presOf" srcId="{DE75D632-7E54-41CB-8D5D-CCDB89825C91}" destId="{A60E020F-10EF-417F-9C0A-EEA3F148ADBA}" srcOrd="0" destOrd="0" presId="urn:microsoft.com/office/officeart/2005/8/layout/hProcess7#1"/>
    <dgm:cxn modelId="{A77778DC-0E91-4B02-93CC-E9427BDFAECC}" type="presOf" srcId="{533533BA-806D-49F0-913E-CC5E7BC1EBD8}" destId="{406F0F85-1D52-4634-B5E0-54A3B98673D8}" srcOrd="0" destOrd="0" presId="urn:microsoft.com/office/officeart/2005/8/layout/hProcess7#1"/>
    <dgm:cxn modelId="{2CFC99C1-8995-4989-ACEE-2AC130403074}" srcId="{51E3A494-018D-483F-BC66-AF3E406E5B99}" destId="{533533BA-806D-49F0-913E-CC5E7BC1EBD8}" srcOrd="0" destOrd="0" parTransId="{4FBDA7C7-D2D6-4380-9C45-3068F340DE58}" sibTransId="{4F8C15CB-9839-4837-BA78-DE74A3C1BB6B}"/>
    <dgm:cxn modelId="{788E8782-AA55-42E5-ADB3-42284CE20E2D}" type="presOf" srcId="{51E3A494-018D-483F-BC66-AF3E406E5B99}" destId="{F6924581-7C6A-439C-AB5D-087B9684FDCA}" srcOrd="1" destOrd="0" presId="urn:microsoft.com/office/officeart/2005/8/layout/hProcess7#1"/>
    <dgm:cxn modelId="{26E412BB-9AAF-4D4C-BF2B-A60ED6F37F93}" type="presOf" srcId="{ED4B9BAD-5A71-48B1-A0EA-2F19356932C6}" destId="{A528C2B8-F79F-46B5-B2E3-A86D23A32E2E}" srcOrd="0" destOrd="0" presId="urn:microsoft.com/office/officeart/2005/8/layout/hProcess7#1"/>
    <dgm:cxn modelId="{CE85648C-60F7-4940-AD67-882898988107}" type="presOf" srcId="{51E3A494-018D-483F-BC66-AF3E406E5B99}" destId="{1351AA89-6BD2-49B1-9CD9-15785681E121}" srcOrd="0" destOrd="0" presId="urn:microsoft.com/office/officeart/2005/8/layout/hProcess7#1"/>
    <dgm:cxn modelId="{EA3DB836-6E46-452C-B60F-86F898186689}" type="presOf" srcId="{ED4B9BAD-5A71-48B1-A0EA-2F19356932C6}" destId="{ED8B7FFB-1480-4CE4-9152-DB79D00A390B}" srcOrd="1" destOrd="0" presId="urn:microsoft.com/office/officeart/2005/8/layout/hProcess7#1"/>
    <dgm:cxn modelId="{B7D89550-68FD-401A-B10B-2D1BEB71DD10}" srcId="{ED4B9BAD-5A71-48B1-A0EA-2F19356932C6}" destId="{336E3900-7BD8-4AFB-960E-72B878F94CEE}" srcOrd="0" destOrd="0" parTransId="{3AC0E9B1-48A5-41E0-8522-13218F0B504B}" sibTransId="{15228F1D-1A50-4447-BA5A-F14C357F6C0B}"/>
    <dgm:cxn modelId="{8FED3017-E542-4FC2-8948-0A5FE7B744B6}" type="presParOf" srcId="{A60E020F-10EF-417F-9C0A-EEA3F148ADBA}" destId="{73551F01-3377-498C-B4C2-156BC00F7766}" srcOrd="0" destOrd="0" presId="urn:microsoft.com/office/officeart/2005/8/layout/hProcess7#1"/>
    <dgm:cxn modelId="{1A4E6DCA-F4B3-43FE-A872-3E8A6FDD00FE}" type="presParOf" srcId="{73551F01-3377-498C-B4C2-156BC00F7766}" destId="{A528C2B8-F79F-46B5-B2E3-A86D23A32E2E}" srcOrd="0" destOrd="0" presId="urn:microsoft.com/office/officeart/2005/8/layout/hProcess7#1"/>
    <dgm:cxn modelId="{5984CE7F-BE7C-4953-B1F3-AF294EB27545}" type="presParOf" srcId="{73551F01-3377-498C-B4C2-156BC00F7766}" destId="{ED8B7FFB-1480-4CE4-9152-DB79D00A390B}" srcOrd="1" destOrd="0" presId="urn:microsoft.com/office/officeart/2005/8/layout/hProcess7#1"/>
    <dgm:cxn modelId="{F1AFEAD9-15AD-4BF2-8541-B36EEF93DCF3}" type="presParOf" srcId="{73551F01-3377-498C-B4C2-156BC00F7766}" destId="{345B4F20-C069-49A4-9809-32FEF9FF3F2B}" srcOrd="2" destOrd="0" presId="urn:microsoft.com/office/officeart/2005/8/layout/hProcess7#1"/>
    <dgm:cxn modelId="{158E5499-D7F5-4DD1-AEC1-3B95EF0991B5}" type="presParOf" srcId="{A60E020F-10EF-417F-9C0A-EEA3F148ADBA}" destId="{9FFA485E-FF87-4E93-8E0E-D7C82B73066F}" srcOrd="1" destOrd="0" presId="urn:microsoft.com/office/officeart/2005/8/layout/hProcess7#1"/>
    <dgm:cxn modelId="{56E8FDA4-4CA2-495B-A6B3-760B255EB9B2}" type="presParOf" srcId="{A60E020F-10EF-417F-9C0A-EEA3F148ADBA}" destId="{B13AABC6-C9F8-4566-9B67-B737CA1D4F89}" srcOrd="2" destOrd="0" presId="urn:microsoft.com/office/officeart/2005/8/layout/hProcess7#1"/>
    <dgm:cxn modelId="{BA10EC2B-13C9-46EB-B788-4B6A5854E62C}" type="presParOf" srcId="{B13AABC6-C9F8-4566-9B67-B737CA1D4F89}" destId="{2ECC731F-3AE7-4E66-82A9-13017E59D041}" srcOrd="0" destOrd="0" presId="urn:microsoft.com/office/officeart/2005/8/layout/hProcess7#1"/>
    <dgm:cxn modelId="{F721A5A1-BBF6-41E4-A722-8BAF839D86F6}" type="presParOf" srcId="{B13AABC6-C9F8-4566-9B67-B737CA1D4F89}" destId="{F8D441D2-E166-423A-92B6-C0E87F9981D5}" srcOrd="1" destOrd="0" presId="urn:microsoft.com/office/officeart/2005/8/layout/hProcess7#1"/>
    <dgm:cxn modelId="{5E4A3542-A995-4879-B0C9-D9A899EFEC5E}" type="presParOf" srcId="{B13AABC6-C9F8-4566-9B67-B737CA1D4F89}" destId="{7395A7C1-878D-4B21-AB04-59A83C29EEE7}" srcOrd="2" destOrd="0" presId="urn:microsoft.com/office/officeart/2005/8/layout/hProcess7#1"/>
    <dgm:cxn modelId="{8C299B1C-89EB-418D-8AD3-6F53C6F2A9C8}" type="presParOf" srcId="{A60E020F-10EF-417F-9C0A-EEA3F148ADBA}" destId="{FA38D0D9-510F-439C-8AF5-C6FC23751160}" srcOrd="3" destOrd="0" presId="urn:microsoft.com/office/officeart/2005/8/layout/hProcess7#1"/>
    <dgm:cxn modelId="{35033F9C-FB8C-4C48-98C1-D0DBA93BC09C}" type="presParOf" srcId="{A60E020F-10EF-417F-9C0A-EEA3F148ADBA}" destId="{8A815EDA-D70B-49D6-8118-E904A02A4ACF}" srcOrd="4" destOrd="0" presId="urn:microsoft.com/office/officeart/2005/8/layout/hProcess7#1"/>
    <dgm:cxn modelId="{EDC45AE8-0963-41FA-80A6-CE372EDBC605}" type="presParOf" srcId="{8A815EDA-D70B-49D6-8118-E904A02A4ACF}" destId="{1351AA89-6BD2-49B1-9CD9-15785681E121}" srcOrd="0" destOrd="0" presId="urn:microsoft.com/office/officeart/2005/8/layout/hProcess7#1"/>
    <dgm:cxn modelId="{F6C33DE6-6FA1-4DB3-BFEF-03CF85CAC31D}" type="presParOf" srcId="{8A815EDA-D70B-49D6-8118-E904A02A4ACF}" destId="{F6924581-7C6A-439C-AB5D-087B9684FDCA}" srcOrd="1" destOrd="0" presId="urn:microsoft.com/office/officeart/2005/8/layout/hProcess7#1"/>
    <dgm:cxn modelId="{CE43B3A2-574B-4DE1-9733-814D32111C2E}" type="presParOf" srcId="{8A815EDA-D70B-49D6-8118-E904A02A4ACF}" destId="{406F0F85-1D52-4634-B5E0-54A3B98673D8}"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52E4CF-61C8-46A2-8687-22B0478621B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72679D4-9FBE-41C8-9E91-E2828A457457}">
      <dgm:prSet phldrT="[Text]" custT="1"/>
      <dgm:spPr/>
      <dgm:t>
        <a:bodyPr/>
        <a:lstStyle/>
        <a:p>
          <a:r>
            <a:rPr lang="en-US" sz="2600" b="1" dirty="0" smtClean="0">
              <a:solidFill>
                <a:schemeClr val="bg2"/>
              </a:solidFill>
              <a:latin typeface="Times New Roman" pitchFamily="18" charset="0"/>
              <a:cs typeface="Times New Roman" pitchFamily="18" charset="0"/>
            </a:rPr>
            <a:t>TTKT </a:t>
          </a:r>
          <a:r>
            <a:rPr lang="en-US" sz="2600" b="1" dirty="0" err="1" smtClean="0">
              <a:solidFill>
                <a:schemeClr val="bg2"/>
              </a:solidFill>
              <a:latin typeface="Times New Roman" pitchFamily="18" charset="0"/>
              <a:cs typeface="Times New Roman" pitchFamily="18" charset="0"/>
            </a:rPr>
            <a:t>được</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thực</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hiện</a:t>
          </a:r>
          <a:endParaRPr lang="en-US" sz="2600" b="1" dirty="0">
            <a:solidFill>
              <a:schemeClr val="bg2"/>
            </a:solidFill>
            <a:latin typeface="Times New Roman" pitchFamily="18" charset="0"/>
            <a:cs typeface="Times New Roman" pitchFamily="18" charset="0"/>
          </a:endParaRPr>
        </a:p>
      </dgm:t>
    </dgm:pt>
    <dgm:pt modelId="{1B6E6A61-0ED2-4C52-A226-E14DCDCAD237}" type="parTrans" cxnId="{87FD9C13-9C0A-4D80-8195-70B20E77FC10}">
      <dgm:prSet/>
      <dgm:spPr/>
      <dgm:t>
        <a:bodyPr/>
        <a:lstStyle/>
        <a:p>
          <a:endParaRPr lang="en-US">
            <a:solidFill>
              <a:schemeClr val="bg2"/>
            </a:solidFill>
          </a:endParaRPr>
        </a:p>
      </dgm:t>
    </dgm:pt>
    <dgm:pt modelId="{B442BAC6-1A3E-4658-B5EF-37188169AFDD}" type="sibTrans" cxnId="{87FD9C13-9C0A-4D80-8195-70B20E77FC10}">
      <dgm:prSet/>
      <dgm:spPr/>
      <dgm:t>
        <a:bodyPr/>
        <a:lstStyle/>
        <a:p>
          <a:endParaRPr lang="en-US">
            <a:solidFill>
              <a:schemeClr val="bg2"/>
            </a:solidFill>
          </a:endParaRPr>
        </a:p>
      </dgm:t>
    </dgm:pt>
    <dgm:pt modelId="{E5737DBF-9486-4DA5-B8A4-A543C7755D17}">
      <dgm:prSet phldrT="[Text]" custT="1"/>
      <dgm:spPr/>
      <dgm:t>
        <a:bodyPr/>
        <a:lstStyle/>
        <a:p>
          <a:r>
            <a:rPr lang="en-US" sz="2600" b="1" dirty="0" smtClean="0">
              <a:solidFill>
                <a:schemeClr val="bg2"/>
              </a:solidFill>
              <a:latin typeface="Times New Roman" pitchFamily="18" charset="0"/>
              <a:cs typeface="Times New Roman" pitchFamily="18" charset="0"/>
            </a:rPr>
            <a:t>TTKT </a:t>
          </a:r>
          <a:r>
            <a:rPr lang="en-US" sz="2600" b="1" dirty="0" err="1" smtClean="0">
              <a:solidFill>
                <a:schemeClr val="bg2"/>
              </a:solidFill>
              <a:latin typeface="Times New Roman" pitchFamily="18" charset="0"/>
              <a:cs typeface="Times New Roman" pitchFamily="18" charset="0"/>
            </a:rPr>
            <a:t>có</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điều</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kiện</a:t>
          </a:r>
          <a:endParaRPr lang="en-US" sz="2600" b="1" dirty="0">
            <a:solidFill>
              <a:schemeClr val="bg2"/>
            </a:solidFill>
            <a:latin typeface="Times New Roman" pitchFamily="18" charset="0"/>
            <a:cs typeface="Times New Roman" pitchFamily="18" charset="0"/>
          </a:endParaRPr>
        </a:p>
      </dgm:t>
    </dgm:pt>
    <dgm:pt modelId="{ECF609C0-5A33-43C3-AE84-B83D6F97ACD1}" type="parTrans" cxnId="{E879D18A-D422-4C96-A62B-F89BE3EC9163}">
      <dgm:prSet/>
      <dgm:spPr/>
      <dgm:t>
        <a:bodyPr/>
        <a:lstStyle/>
        <a:p>
          <a:endParaRPr lang="en-US">
            <a:solidFill>
              <a:schemeClr val="bg2"/>
            </a:solidFill>
          </a:endParaRPr>
        </a:p>
      </dgm:t>
    </dgm:pt>
    <dgm:pt modelId="{B7B444D1-C7D3-489B-AE4A-E302E7BBC950}" type="sibTrans" cxnId="{E879D18A-D422-4C96-A62B-F89BE3EC9163}">
      <dgm:prSet/>
      <dgm:spPr/>
      <dgm:t>
        <a:bodyPr/>
        <a:lstStyle/>
        <a:p>
          <a:endParaRPr lang="en-US">
            <a:solidFill>
              <a:schemeClr val="bg2"/>
            </a:solidFill>
          </a:endParaRPr>
        </a:p>
      </dgm:t>
    </dgm:pt>
    <dgm:pt modelId="{554613E0-17AB-4049-9420-0C7B7CB81ACF}">
      <dgm:prSet phldrT="[Text]" custT="1"/>
      <dgm:spPr/>
      <dgm:t>
        <a:bodyPr/>
        <a:lstStyle/>
        <a:p>
          <a:pPr>
            <a:lnSpc>
              <a:spcPct val="100000"/>
            </a:lnSpc>
            <a:spcAft>
              <a:spcPts val="0"/>
            </a:spcAft>
          </a:pPr>
          <a:r>
            <a:rPr lang="en-US" sz="2600" b="1" dirty="0" smtClean="0">
              <a:solidFill>
                <a:schemeClr val="bg2"/>
              </a:solidFill>
              <a:latin typeface="Times New Roman" pitchFamily="18" charset="0"/>
              <a:cs typeface="Times New Roman" pitchFamily="18" charset="0"/>
            </a:rPr>
            <a:t>TTKT </a:t>
          </a:r>
          <a:r>
            <a:rPr lang="en-US" sz="2600" b="1" dirty="0" err="1" smtClean="0">
              <a:solidFill>
                <a:schemeClr val="bg2"/>
              </a:solidFill>
              <a:latin typeface="Times New Roman" pitchFamily="18" charset="0"/>
              <a:cs typeface="Times New Roman" pitchFamily="18" charset="0"/>
            </a:rPr>
            <a:t>thuộc</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trường</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hợp</a:t>
          </a:r>
          <a:r>
            <a:rPr lang="en-US" sz="2600" b="1" dirty="0" smtClean="0">
              <a:solidFill>
                <a:schemeClr val="bg2"/>
              </a:solidFill>
              <a:latin typeface="Times New Roman" pitchFamily="18" charset="0"/>
              <a:cs typeface="Times New Roman" pitchFamily="18" charset="0"/>
            </a:rPr>
            <a:t> </a:t>
          </a:r>
        </a:p>
        <a:p>
          <a:pPr>
            <a:lnSpc>
              <a:spcPct val="100000"/>
            </a:lnSpc>
            <a:spcAft>
              <a:spcPts val="0"/>
            </a:spcAft>
          </a:pPr>
          <a:r>
            <a:rPr lang="en-US" sz="2600" b="1" dirty="0" err="1" smtClean="0">
              <a:solidFill>
                <a:schemeClr val="bg2"/>
              </a:solidFill>
              <a:latin typeface="Times New Roman" pitchFamily="18" charset="0"/>
              <a:cs typeface="Times New Roman" pitchFamily="18" charset="0"/>
            </a:rPr>
            <a:t>bị</a:t>
          </a:r>
          <a:r>
            <a:rPr lang="en-US" sz="2600" b="1" dirty="0" smtClean="0">
              <a:solidFill>
                <a:schemeClr val="bg2"/>
              </a:solidFill>
              <a:latin typeface="Times New Roman" pitchFamily="18" charset="0"/>
              <a:cs typeface="Times New Roman" pitchFamily="18" charset="0"/>
            </a:rPr>
            <a:t> </a:t>
          </a:r>
          <a:r>
            <a:rPr lang="en-US" sz="2600" b="1" dirty="0" err="1" smtClean="0">
              <a:solidFill>
                <a:schemeClr val="bg2"/>
              </a:solidFill>
              <a:latin typeface="Times New Roman" pitchFamily="18" charset="0"/>
              <a:cs typeface="Times New Roman" pitchFamily="18" charset="0"/>
            </a:rPr>
            <a:t>cấm</a:t>
          </a:r>
          <a:endParaRPr lang="en-US" sz="2600" b="1" dirty="0">
            <a:solidFill>
              <a:schemeClr val="bg2"/>
            </a:solidFill>
            <a:latin typeface="Times New Roman" pitchFamily="18" charset="0"/>
            <a:cs typeface="Times New Roman" pitchFamily="18" charset="0"/>
          </a:endParaRPr>
        </a:p>
      </dgm:t>
    </dgm:pt>
    <dgm:pt modelId="{D9154542-AEB4-483A-BBB3-8D8D96596496}" type="parTrans" cxnId="{2E91311E-D05F-4EF5-8143-EA5C5CB731DD}">
      <dgm:prSet/>
      <dgm:spPr/>
      <dgm:t>
        <a:bodyPr/>
        <a:lstStyle/>
        <a:p>
          <a:endParaRPr lang="en-US">
            <a:solidFill>
              <a:schemeClr val="bg2"/>
            </a:solidFill>
          </a:endParaRPr>
        </a:p>
      </dgm:t>
    </dgm:pt>
    <dgm:pt modelId="{AD85E5BF-FB6D-4270-BD76-F86E15C83986}" type="sibTrans" cxnId="{2E91311E-D05F-4EF5-8143-EA5C5CB731DD}">
      <dgm:prSet/>
      <dgm:spPr/>
      <dgm:t>
        <a:bodyPr/>
        <a:lstStyle/>
        <a:p>
          <a:endParaRPr lang="en-US">
            <a:solidFill>
              <a:schemeClr val="bg2"/>
            </a:solidFill>
          </a:endParaRPr>
        </a:p>
      </dgm:t>
    </dgm:pt>
    <dgm:pt modelId="{ABC7325F-46E9-4C4B-92BB-0A6BB188D72E}" type="pres">
      <dgm:prSet presAssocID="{7952E4CF-61C8-46A2-8687-22B0478621B2}" presName="linear" presStyleCnt="0">
        <dgm:presLayoutVars>
          <dgm:dir/>
          <dgm:animLvl val="lvl"/>
          <dgm:resizeHandles val="exact"/>
        </dgm:presLayoutVars>
      </dgm:prSet>
      <dgm:spPr/>
      <dgm:t>
        <a:bodyPr/>
        <a:lstStyle/>
        <a:p>
          <a:endParaRPr lang="en-US"/>
        </a:p>
      </dgm:t>
    </dgm:pt>
    <dgm:pt modelId="{CAE8FD26-3FFF-4538-86D2-23120F507365}" type="pres">
      <dgm:prSet presAssocID="{E72679D4-9FBE-41C8-9E91-E2828A457457}" presName="parentLin" presStyleCnt="0"/>
      <dgm:spPr/>
    </dgm:pt>
    <dgm:pt modelId="{D69DA077-C061-43F4-A57E-85ACB1C243AE}" type="pres">
      <dgm:prSet presAssocID="{E72679D4-9FBE-41C8-9E91-E2828A457457}" presName="parentLeftMargin" presStyleLbl="node1" presStyleIdx="0" presStyleCnt="3"/>
      <dgm:spPr/>
      <dgm:t>
        <a:bodyPr/>
        <a:lstStyle/>
        <a:p>
          <a:endParaRPr lang="en-US"/>
        </a:p>
      </dgm:t>
    </dgm:pt>
    <dgm:pt modelId="{9A65A196-CCE7-40CD-98CE-944AA6FDE055}" type="pres">
      <dgm:prSet presAssocID="{E72679D4-9FBE-41C8-9E91-E2828A457457}" presName="parentText" presStyleLbl="node1" presStyleIdx="0" presStyleCnt="3">
        <dgm:presLayoutVars>
          <dgm:chMax val="0"/>
          <dgm:bulletEnabled val="1"/>
        </dgm:presLayoutVars>
      </dgm:prSet>
      <dgm:spPr/>
      <dgm:t>
        <a:bodyPr/>
        <a:lstStyle/>
        <a:p>
          <a:endParaRPr lang="en-US"/>
        </a:p>
      </dgm:t>
    </dgm:pt>
    <dgm:pt modelId="{DFDD08D2-92F5-49BA-905A-F8C04AE8AE3D}" type="pres">
      <dgm:prSet presAssocID="{E72679D4-9FBE-41C8-9E91-E2828A457457}" presName="negativeSpace" presStyleCnt="0"/>
      <dgm:spPr/>
    </dgm:pt>
    <dgm:pt modelId="{AED8EE17-1030-40A2-B1C5-A2BCCD780A93}" type="pres">
      <dgm:prSet presAssocID="{E72679D4-9FBE-41C8-9E91-E2828A457457}" presName="childText" presStyleLbl="conFgAcc1" presStyleIdx="0" presStyleCnt="3">
        <dgm:presLayoutVars>
          <dgm:bulletEnabled val="1"/>
        </dgm:presLayoutVars>
      </dgm:prSet>
      <dgm:spPr/>
    </dgm:pt>
    <dgm:pt modelId="{38A77497-9E29-4A3C-A80B-1F12F4D60DF0}" type="pres">
      <dgm:prSet presAssocID="{B442BAC6-1A3E-4658-B5EF-37188169AFDD}" presName="spaceBetweenRectangles" presStyleCnt="0"/>
      <dgm:spPr/>
    </dgm:pt>
    <dgm:pt modelId="{37D2E575-5E86-4DD5-BD69-960E6D0368E5}" type="pres">
      <dgm:prSet presAssocID="{E5737DBF-9486-4DA5-B8A4-A543C7755D17}" presName="parentLin" presStyleCnt="0"/>
      <dgm:spPr/>
    </dgm:pt>
    <dgm:pt modelId="{C6436B17-C547-4835-8CA9-E153508D0D4D}" type="pres">
      <dgm:prSet presAssocID="{E5737DBF-9486-4DA5-B8A4-A543C7755D17}" presName="parentLeftMargin" presStyleLbl="node1" presStyleIdx="0" presStyleCnt="3"/>
      <dgm:spPr/>
      <dgm:t>
        <a:bodyPr/>
        <a:lstStyle/>
        <a:p>
          <a:endParaRPr lang="en-US"/>
        </a:p>
      </dgm:t>
    </dgm:pt>
    <dgm:pt modelId="{BF85CC41-870E-4945-9791-5418826219ED}" type="pres">
      <dgm:prSet presAssocID="{E5737DBF-9486-4DA5-B8A4-A543C7755D17}" presName="parentText" presStyleLbl="node1" presStyleIdx="1" presStyleCnt="3">
        <dgm:presLayoutVars>
          <dgm:chMax val="0"/>
          <dgm:bulletEnabled val="1"/>
        </dgm:presLayoutVars>
      </dgm:prSet>
      <dgm:spPr/>
      <dgm:t>
        <a:bodyPr/>
        <a:lstStyle/>
        <a:p>
          <a:endParaRPr lang="en-US"/>
        </a:p>
      </dgm:t>
    </dgm:pt>
    <dgm:pt modelId="{47AD4E7A-E000-457C-8A9F-F509AAF960B0}" type="pres">
      <dgm:prSet presAssocID="{E5737DBF-9486-4DA5-B8A4-A543C7755D17}" presName="negativeSpace" presStyleCnt="0"/>
      <dgm:spPr/>
    </dgm:pt>
    <dgm:pt modelId="{68337388-3BEA-4C7C-806B-EF0127F1A4AE}" type="pres">
      <dgm:prSet presAssocID="{E5737DBF-9486-4DA5-B8A4-A543C7755D17}" presName="childText" presStyleLbl="conFgAcc1" presStyleIdx="1" presStyleCnt="3">
        <dgm:presLayoutVars>
          <dgm:bulletEnabled val="1"/>
        </dgm:presLayoutVars>
      </dgm:prSet>
      <dgm:spPr/>
    </dgm:pt>
    <dgm:pt modelId="{940CFB2F-E0F5-491E-82B4-FC80FE89D238}" type="pres">
      <dgm:prSet presAssocID="{B7B444D1-C7D3-489B-AE4A-E302E7BBC950}" presName="spaceBetweenRectangles" presStyleCnt="0"/>
      <dgm:spPr/>
    </dgm:pt>
    <dgm:pt modelId="{112429A8-22BE-497E-A89F-7E939ECCD446}" type="pres">
      <dgm:prSet presAssocID="{554613E0-17AB-4049-9420-0C7B7CB81ACF}" presName="parentLin" presStyleCnt="0"/>
      <dgm:spPr/>
    </dgm:pt>
    <dgm:pt modelId="{19698453-4DF7-4BE1-BE6E-0B92FE6262B3}" type="pres">
      <dgm:prSet presAssocID="{554613E0-17AB-4049-9420-0C7B7CB81ACF}" presName="parentLeftMargin" presStyleLbl="node1" presStyleIdx="1" presStyleCnt="3"/>
      <dgm:spPr/>
      <dgm:t>
        <a:bodyPr/>
        <a:lstStyle/>
        <a:p>
          <a:endParaRPr lang="en-US"/>
        </a:p>
      </dgm:t>
    </dgm:pt>
    <dgm:pt modelId="{91027B7B-0578-44A3-8029-077B260ADA0A}" type="pres">
      <dgm:prSet presAssocID="{554613E0-17AB-4049-9420-0C7B7CB81ACF}" presName="parentText" presStyleLbl="node1" presStyleIdx="2" presStyleCnt="3">
        <dgm:presLayoutVars>
          <dgm:chMax val="0"/>
          <dgm:bulletEnabled val="1"/>
        </dgm:presLayoutVars>
      </dgm:prSet>
      <dgm:spPr/>
      <dgm:t>
        <a:bodyPr/>
        <a:lstStyle/>
        <a:p>
          <a:endParaRPr lang="en-US"/>
        </a:p>
      </dgm:t>
    </dgm:pt>
    <dgm:pt modelId="{A26F1B4C-024F-4460-9741-88387654F26A}" type="pres">
      <dgm:prSet presAssocID="{554613E0-17AB-4049-9420-0C7B7CB81ACF}" presName="negativeSpace" presStyleCnt="0"/>
      <dgm:spPr/>
    </dgm:pt>
    <dgm:pt modelId="{E1D68F16-E1A1-43F9-B7E7-55EBF3F885A3}" type="pres">
      <dgm:prSet presAssocID="{554613E0-17AB-4049-9420-0C7B7CB81ACF}" presName="childText" presStyleLbl="conFgAcc1" presStyleIdx="2" presStyleCnt="3">
        <dgm:presLayoutVars>
          <dgm:bulletEnabled val="1"/>
        </dgm:presLayoutVars>
      </dgm:prSet>
      <dgm:spPr/>
    </dgm:pt>
  </dgm:ptLst>
  <dgm:cxnLst>
    <dgm:cxn modelId="{2E91311E-D05F-4EF5-8143-EA5C5CB731DD}" srcId="{7952E4CF-61C8-46A2-8687-22B0478621B2}" destId="{554613E0-17AB-4049-9420-0C7B7CB81ACF}" srcOrd="2" destOrd="0" parTransId="{D9154542-AEB4-483A-BBB3-8D8D96596496}" sibTransId="{AD85E5BF-FB6D-4270-BD76-F86E15C83986}"/>
    <dgm:cxn modelId="{44A239C5-7EFC-4965-BDBF-AFFD27B34BAF}" type="presOf" srcId="{7952E4CF-61C8-46A2-8687-22B0478621B2}" destId="{ABC7325F-46E9-4C4B-92BB-0A6BB188D72E}" srcOrd="0" destOrd="0" presId="urn:microsoft.com/office/officeart/2005/8/layout/list1"/>
    <dgm:cxn modelId="{B2199DED-1EE0-4DA4-A83E-37C54FB35747}" type="presOf" srcId="{E5737DBF-9486-4DA5-B8A4-A543C7755D17}" destId="{C6436B17-C547-4835-8CA9-E153508D0D4D}" srcOrd="0" destOrd="0" presId="urn:microsoft.com/office/officeart/2005/8/layout/list1"/>
    <dgm:cxn modelId="{45CDFBAC-80E2-48F7-94F1-82BEEDC4AFAC}" type="presOf" srcId="{E72679D4-9FBE-41C8-9E91-E2828A457457}" destId="{D69DA077-C061-43F4-A57E-85ACB1C243AE}" srcOrd="0" destOrd="0" presId="urn:microsoft.com/office/officeart/2005/8/layout/list1"/>
    <dgm:cxn modelId="{E879D18A-D422-4C96-A62B-F89BE3EC9163}" srcId="{7952E4CF-61C8-46A2-8687-22B0478621B2}" destId="{E5737DBF-9486-4DA5-B8A4-A543C7755D17}" srcOrd="1" destOrd="0" parTransId="{ECF609C0-5A33-43C3-AE84-B83D6F97ACD1}" sibTransId="{B7B444D1-C7D3-489B-AE4A-E302E7BBC950}"/>
    <dgm:cxn modelId="{F5417ACF-0BB7-408E-A774-AF39E30FCE90}" type="presOf" srcId="{E5737DBF-9486-4DA5-B8A4-A543C7755D17}" destId="{BF85CC41-870E-4945-9791-5418826219ED}" srcOrd="1" destOrd="0" presId="urn:microsoft.com/office/officeart/2005/8/layout/list1"/>
    <dgm:cxn modelId="{87FD9C13-9C0A-4D80-8195-70B20E77FC10}" srcId="{7952E4CF-61C8-46A2-8687-22B0478621B2}" destId="{E72679D4-9FBE-41C8-9E91-E2828A457457}" srcOrd="0" destOrd="0" parTransId="{1B6E6A61-0ED2-4C52-A226-E14DCDCAD237}" sibTransId="{B442BAC6-1A3E-4658-B5EF-37188169AFDD}"/>
    <dgm:cxn modelId="{545A21C1-A45F-4AA0-B415-1FF984077D18}" type="presOf" srcId="{E72679D4-9FBE-41C8-9E91-E2828A457457}" destId="{9A65A196-CCE7-40CD-98CE-944AA6FDE055}" srcOrd="1" destOrd="0" presId="urn:microsoft.com/office/officeart/2005/8/layout/list1"/>
    <dgm:cxn modelId="{98A99437-2768-4BD6-BBB3-773303F11C91}" type="presOf" srcId="{554613E0-17AB-4049-9420-0C7B7CB81ACF}" destId="{91027B7B-0578-44A3-8029-077B260ADA0A}" srcOrd="1" destOrd="0" presId="urn:microsoft.com/office/officeart/2005/8/layout/list1"/>
    <dgm:cxn modelId="{25528CF2-38DB-45F5-90F6-2772FED7C056}" type="presOf" srcId="{554613E0-17AB-4049-9420-0C7B7CB81ACF}" destId="{19698453-4DF7-4BE1-BE6E-0B92FE6262B3}" srcOrd="0" destOrd="0" presId="urn:microsoft.com/office/officeart/2005/8/layout/list1"/>
    <dgm:cxn modelId="{CAF26AAD-3074-4FCF-9F9A-742260C3A84B}" type="presParOf" srcId="{ABC7325F-46E9-4C4B-92BB-0A6BB188D72E}" destId="{CAE8FD26-3FFF-4538-86D2-23120F507365}" srcOrd="0" destOrd="0" presId="urn:microsoft.com/office/officeart/2005/8/layout/list1"/>
    <dgm:cxn modelId="{F4820E63-2FFA-4649-9BF3-0FABBC80CA01}" type="presParOf" srcId="{CAE8FD26-3FFF-4538-86D2-23120F507365}" destId="{D69DA077-C061-43F4-A57E-85ACB1C243AE}" srcOrd="0" destOrd="0" presId="urn:microsoft.com/office/officeart/2005/8/layout/list1"/>
    <dgm:cxn modelId="{8B579D17-74C0-476D-85FC-65BD99B53455}" type="presParOf" srcId="{CAE8FD26-3FFF-4538-86D2-23120F507365}" destId="{9A65A196-CCE7-40CD-98CE-944AA6FDE055}" srcOrd="1" destOrd="0" presId="urn:microsoft.com/office/officeart/2005/8/layout/list1"/>
    <dgm:cxn modelId="{6D543411-016F-4CE0-80F1-15EAE09E1116}" type="presParOf" srcId="{ABC7325F-46E9-4C4B-92BB-0A6BB188D72E}" destId="{DFDD08D2-92F5-49BA-905A-F8C04AE8AE3D}" srcOrd="1" destOrd="0" presId="urn:microsoft.com/office/officeart/2005/8/layout/list1"/>
    <dgm:cxn modelId="{31275464-82E1-4838-B1E2-B816EECE7CA2}" type="presParOf" srcId="{ABC7325F-46E9-4C4B-92BB-0A6BB188D72E}" destId="{AED8EE17-1030-40A2-B1C5-A2BCCD780A93}" srcOrd="2" destOrd="0" presId="urn:microsoft.com/office/officeart/2005/8/layout/list1"/>
    <dgm:cxn modelId="{C3E99BFC-56D8-4C43-9F48-7EF1359152C7}" type="presParOf" srcId="{ABC7325F-46E9-4C4B-92BB-0A6BB188D72E}" destId="{38A77497-9E29-4A3C-A80B-1F12F4D60DF0}" srcOrd="3" destOrd="0" presId="urn:microsoft.com/office/officeart/2005/8/layout/list1"/>
    <dgm:cxn modelId="{2C60EC17-7813-4262-9CE8-DCC8528F24F8}" type="presParOf" srcId="{ABC7325F-46E9-4C4B-92BB-0A6BB188D72E}" destId="{37D2E575-5E86-4DD5-BD69-960E6D0368E5}" srcOrd="4" destOrd="0" presId="urn:microsoft.com/office/officeart/2005/8/layout/list1"/>
    <dgm:cxn modelId="{3FB3C1FB-2D95-4852-98B0-880A6F454B8C}" type="presParOf" srcId="{37D2E575-5E86-4DD5-BD69-960E6D0368E5}" destId="{C6436B17-C547-4835-8CA9-E153508D0D4D}" srcOrd="0" destOrd="0" presId="urn:microsoft.com/office/officeart/2005/8/layout/list1"/>
    <dgm:cxn modelId="{B5C88894-4E5F-445B-8B49-4B8F0EE22BAE}" type="presParOf" srcId="{37D2E575-5E86-4DD5-BD69-960E6D0368E5}" destId="{BF85CC41-870E-4945-9791-5418826219ED}" srcOrd="1" destOrd="0" presId="urn:microsoft.com/office/officeart/2005/8/layout/list1"/>
    <dgm:cxn modelId="{C79534D6-6124-41A4-853C-B0BDE04CDEDE}" type="presParOf" srcId="{ABC7325F-46E9-4C4B-92BB-0A6BB188D72E}" destId="{47AD4E7A-E000-457C-8A9F-F509AAF960B0}" srcOrd="5" destOrd="0" presId="urn:microsoft.com/office/officeart/2005/8/layout/list1"/>
    <dgm:cxn modelId="{621D73C7-364C-493D-B716-7DD67A84C32A}" type="presParOf" srcId="{ABC7325F-46E9-4C4B-92BB-0A6BB188D72E}" destId="{68337388-3BEA-4C7C-806B-EF0127F1A4AE}" srcOrd="6" destOrd="0" presId="urn:microsoft.com/office/officeart/2005/8/layout/list1"/>
    <dgm:cxn modelId="{96AD9E4A-AE80-4AB8-91D4-565CE5D2BC28}" type="presParOf" srcId="{ABC7325F-46E9-4C4B-92BB-0A6BB188D72E}" destId="{940CFB2F-E0F5-491E-82B4-FC80FE89D238}" srcOrd="7" destOrd="0" presId="urn:microsoft.com/office/officeart/2005/8/layout/list1"/>
    <dgm:cxn modelId="{B2D60F35-53AF-40AA-90E2-F097B44DEA6F}" type="presParOf" srcId="{ABC7325F-46E9-4C4B-92BB-0A6BB188D72E}" destId="{112429A8-22BE-497E-A89F-7E939ECCD446}" srcOrd="8" destOrd="0" presId="urn:microsoft.com/office/officeart/2005/8/layout/list1"/>
    <dgm:cxn modelId="{8DF4A59D-1D5D-41B0-96ED-62CA1432D0A8}" type="presParOf" srcId="{112429A8-22BE-497E-A89F-7E939ECCD446}" destId="{19698453-4DF7-4BE1-BE6E-0B92FE6262B3}" srcOrd="0" destOrd="0" presId="urn:microsoft.com/office/officeart/2005/8/layout/list1"/>
    <dgm:cxn modelId="{8624DADB-4D50-4FF7-90C4-ABCBCB475543}" type="presParOf" srcId="{112429A8-22BE-497E-A89F-7E939ECCD446}" destId="{91027B7B-0578-44A3-8029-077B260ADA0A}" srcOrd="1" destOrd="0" presId="urn:microsoft.com/office/officeart/2005/8/layout/list1"/>
    <dgm:cxn modelId="{D1670F1A-818D-4D89-B310-61E16954FC7A}" type="presParOf" srcId="{ABC7325F-46E9-4C4B-92BB-0A6BB188D72E}" destId="{A26F1B4C-024F-4460-9741-88387654F26A}" srcOrd="9" destOrd="0" presId="urn:microsoft.com/office/officeart/2005/8/layout/list1"/>
    <dgm:cxn modelId="{060E4BA1-ED4D-4090-9755-48966078C4DF}" type="presParOf" srcId="{ABC7325F-46E9-4C4B-92BB-0A6BB188D72E}" destId="{E1D68F16-E1A1-43F9-B7E7-55EBF3F885A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2F90B6-E2FE-41F6-86C1-9E2B45BE4065}"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en-US"/>
        </a:p>
      </dgm:t>
    </dgm:pt>
    <dgm:pt modelId="{1630FC94-324B-4330-BAD8-1855F2E46EB5}">
      <dgm:prSet phldrT="[Text]" custT="1"/>
      <dgm:spPr/>
      <dgm:t>
        <a:bodyPr/>
        <a:lstStyle/>
        <a:p>
          <a:r>
            <a:rPr lang="en-US" sz="2600" b="1"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TTKT </a:t>
          </a:r>
        </a:p>
        <a:p>
          <a:r>
            <a:rPr lang="en-US" sz="2600" b="1"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có</a:t>
          </a:r>
          <a:r>
            <a:rPr lang="en-US" sz="2600" b="1"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b="1"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điều</a:t>
          </a:r>
          <a:r>
            <a:rPr lang="en-US" sz="2600" b="1"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b="1"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kiên</a:t>
          </a:r>
          <a:endParaRPr lang="en-US" sz="2600" b="1" spc="0" dirty="0">
            <a:solidFill>
              <a:schemeClr val="bg2"/>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A1FC594-B15F-4B25-91F8-6353F7D3F355}" type="parTrans" cxnId="{526C892C-14CC-4A50-A731-F09B034DFFDF}">
      <dgm:prSet/>
      <dgm:spPr/>
      <dgm:t>
        <a:bodyPr/>
        <a:lstStyle/>
        <a:p>
          <a:endParaRPr lang="en-US">
            <a:solidFill>
              <a:schemeClr val="tx1"/>
            </a:solidFill>
          </a:endParaRPr>
        </a:p>
      </dgm:t>
    </dgm:pt>
    <dgm:pt modelId="{67071AB6-0571-47B3-83A4-6E44C123D614}" type="sibTrans" cxnId="{526C892C-14CC-4A50-A731-F09B034DFFDF}">
      <dgm:prSet/>
      <dgm:spPr/>
      <dgm:t>
        <a:bodyPr/>
        <a:lstStyle/>
        <a:p>
          <a:endParaRPr lang="en-US">
            <a:solidFill>
              <a:schemeClr val="tx1"/>
            </a:solidFill>
          </a:endParaRPr>
        </a:p>
      </dgm:t>
    </dgm:pt>
    <dgm:pt modelId="{B3ABDFA4-4D62-4C6E-8D4D-862128026DAD}">
      <dgm:prSet phldrT="[Text]"/>
      <dgm:spPr/>
      <dgm:t>
        <a:bodyPr/>
        <a:lstStyle/>
        <a:p>
          <a:endParaRPr lang="en-US"/>
        </a:p>
      </dgm:t>
    </dgm:pt>
    <dgm:pt modelId="{47A4A1EA-3A4F-4F66-BAE9-C3614AACDA80}" type="parTrans" cxnId="{FD4CA0AB-E734-496F-B394-0F39DD485E31}">
      <dgm:prSet/>
      <dgm:spPr/>
      <dgm:t>
        <a:bodyPr/>
        <a:lstStyle/>
        <a:p>
          <a:endParaRPr lang="en-US">
            <a:solidFill>
              <a:schemeClr val="tx1"/>
            </a:solidFill>
          </a:endParaRPr>
        </a:p>
      </dgm:t>
    </dgm:pt>
    <dgm:pt modelId="{32ABF8EB-810B-4419-941D-BA168BCBD12C}" type="sibTrans" cxnId="{FD4CA0AB-E734-496F-B394-0F39DD485E31}">
      <dgm:prSet/>
      <dgm:spPr/>
      <dgm:t>
        <a:bodyPr/>
        <a:lstStyle/>
        <a:p>
          <a:endParaRPr lang="en-US">
            <a:solidFill>
              <a:schemeClr val="tx1"/>
            </a:solidFill>
          </a:endParaRPr>
        </a:p>
      </dgm:t>
    </dgm:pt>
    <dgm:pt modelId="{DBA53D80-9552-4CBA-938D-4B7A8881D54D}">
      <dgm:prSet custT="1"/>
      <dgm:spPr/>
      <dgm:t>
        <a:bodyPr/>
        <a:lstStyle/>
        <a:p>
          <a:pPr algn="just"/>
          <a:r>
            <a:rPr lang="en-US" sz="2400" dirty="0" err="1" smtClean="0">
              <a:solidFill>
                <a:schemeClr val="tx1"/>
              </a:solidFill>
              <a:latin typeface="Times New Roman" pitchFamily="18" charset="0"/>
              <a:cs typeface="Times New Roman" pitchFamily="18" charset="0"/>
            </a:rPr>
            <a:t>Chia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phần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vốn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góp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tài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sản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doanh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a:t>
          </a:r>
          <a:r>
            <a:rPr lang="en-US" sz="2400" dirty="0" smtClean="0">
              <a:solidFill>
                <a:schemeClr val="tx1"/>
              </a:solidFill>
              <a:latin typeface="Times New Roman" pitchFamily="18" charset="0"/>
              <a:cs typeface="Times New Roman" pitchFamily="18" charset="0"/>
            </a:rPr>
            <a:t> TTKT</a:t>
          </a:r>
          <a:endParaRPr lang="en-US" sz="2400" dirty="0">
            <a:solidFill>
              <a:schemeClr val="tx1"/>
            </a:solidFill>
            <a:latin typeface="Times New Roman" pitchFamily="18" charset="0"/>
            <a:cs typeface="Times New Roman" pitchFamily="18" charset="0"/>
          </a:endParaRPr>
        </a:p>
      </dgm:t>
    </dgm:pt>
    <dgm:pt modelId="{5B03C7A4-96E3-4029-84F3-D8C26D1E2DE6}" type="parTrans" cxnId="{BD216FA1-5320-4597-B085-7D41FB560D43}">
      <dgm:prSet/>
      <dgm:spPr/>
      <dgm:t>
        <a:bodyPr/>
        <a:lstStyle/>
        <a:p>
          <a:endParaRPr lang="en-US">
            <a:solidFill>
              <a:schemeClr val="tx1"/>
            </a:solidFill>
          </a:endParaRPr>
        </a:p>
      </dgm:t>
    </dgm:pt>
    <dgm:pt modelId="{5CC35FED-343F-4415-A18C-D4E9553FE4C5}" type="sibTrans" cxnId="{BD216FA1-5320-4597-B085-7D41FB560D43}">
      <dgm:prSet/>
      <dgm:spPr/>
      <dgm:t>
        <a:bodyPr/>
        <a:lstStyle/>
        <a:p>
          <a:endParaRPr lang="en-US">
            <a:solidFill>
              <a:schemeClr val="tx1"/>
            </a:solidFill>
          </a:endParaRPr>
        </a:p>
      </dgm:t>
    </dgm:pt>
    <dgm:pt modelId="{F155E1C8-9062-4DE2-9EBF-E13238219CD9}">
      <dgm:prSet phldrT="[Text]" custT="1"/>
      <dgm:spPr/>
      <dgm:t>
        <a:bodyPr/>
        <a:lstStyle/>
        <a:p>
          <a:pPr algn="just"/>
          <a:r>
            <a:rPr lang="en-US" sz="2400" dirty="0" err="1" smtClean="0">
              <a:solidFill>
                <a:schemeClr val="tx1"/>
              </a:solidFill>
              <a:latin typeface="Times New Roman" pitchFamily="18" charset="0"/>
              <a:cs typeface="Times New Roman" pitchFamily="18" charset="0"/>
            </a:rPr>
            <a:t>Kiểm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soát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nội</a:t>
          </a:r>
          <a:r>
            <a:rPr lang="en-US" sz="2400" dirty="0" smtClean="0">
              <a:solidFill>
                <a:schemeClr val="tx1"/>
              </a:solidFill>
              <a:latin typeface="Times New Roman" pitchFamily="18" charset="0"/>
              <a:cs typeface="Times New Roman" pitchFamily="18" charset="0"/>
            </a:rPr>
            <a:t> dung </a:t>
          </a:r>
          <a:r>
            <a:rPr lang="en-US" sz="2400" dirty="0" err="1" smtClean="0">
              <a:solidFill>
                <a:schemeClr val="tx1"/>
              </a:solidFill>
              <a:latin typeface="Times New Roman" pitchFamily="18" charset="0"/>
              <a:cs typeface="Times New Roman" pitchFamily="18" charset="0"/>
            </a:rPr>
            <a:t>liên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đến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mua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giá</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bán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hàng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hóa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vụ</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hoặc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điều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kiện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giao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dịch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hợp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đồng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doanh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nghiệp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thành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sau</a:t>
          </a:r>
          <a:r>
            <a:rPr lang="en-US" sz="2400" dirty="0" smtClean="0">
              <a:solidFill>
                <a:schemeClr val="tx1"/>
              </a:solidFill>
              <a:latin typeface="Times New Roman" pitchFamily="18" charset="0"/>
              <a:cs typeface="Times New Roman" pitchFamily="18" charset="0"/>
            </a:rPr>
            <a:t> TTKT</a:t>
          </a:r>
          <a:endParaRPr lang="en-US" sz="2400" dirty="0">
            <a:solidFill>
              <a:schemeClr val="tx1"/>
            </a:solidFill>
            <a:latin typeface="Times New Roman" pitchFamily="18" charset="0"/>
            <a:cs typeface="Times New Roman" pitchFamily="18" charset="0"/>
          </a:endParaRPr>
        </a:p>
      </dgm:t>
    </dgm:pt>
    <dgm:pt modelId="{6B4642B9-7AE3-4647-9F84-50F8127916C5}" type="parTrans" cxnId="{8B7FF880-9111-403F-926D-6531E0C97586}">
      <dgm:prSet/>
      <dgm:spPr/>
      <dgm:t>
        <a:bodyPr/>
        <a:lstStyle/>
        <a:p>
          <a:endParaRPr lang="en-US">
            <a:solidFill>
              <a:schemeClr val="tx1"/>
            </a:solidFill>
          </a:endParaRPr>
        </a:p>
      </dgm:t>
    </dgm:pt>
    <dgm:pt modelId="{51E30799-9C5A-4309-A8EC-C2E311D45D7B}" type="sibTrans" cxnId="{8B7FF880-9111-403F-926D-6531E0C97586}">
      <dgm:prSet/>
      <dgm:spPr/>
      <dgm:t>
        <a:bodyPr/>
        <a:lstStyle/>
        <a:p>
          <a:endParaRPr lang="en-US">
            <a:solidFill>
              <a:schemeClr val="tx1"/>
            </a:solidFill>
          </a:endParaRPr>
        </a:p>
      </dgm:t>
    </dgm:pt>
    <dgm:pt modelId="{BC99111D-1EC2-465F-8B7D-7B6B8976673A}">
      <dgm:prSet phldrT="[Text]" custT="1"/>
      <dgm:spPr/>
      <dgm:t>
        <a:bodyPr/>
        <a:lstStyle/>
        <a:p>
          <a:pPr algn="just"/>
          <a:r>
            <a:rPr lang="en-US" sz="2400" b="0" dirty="0" err="1" smtClean="0">
              <a:solidFill>
                <a:schemeClr val="tx1"/>
              </a:solidFill>
              <a:latin typeface="Times New Roman" pitchFamily="18" charset="0"/>
              <a:cs typeface="Times New Roman" pitchFamily="18" charset="0"/>
            </a:rPr>
            <a:t>Biên</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pháp</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khác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nhằm</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khắc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phục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khả</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năng</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tác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động</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hạn</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chế</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cạnh</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tranh</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trên</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thị</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trường</a:t>
          </a:r>
          <a:endParaRPr lang="en-US" sz="2400" dirty="0">
            <a:solidFill>
              <a:schemeClr val="tx1"/>
            </a:solidFill>
            <a:latin typeface="Times New Roman" pitchFamily="18" charset="0"/>
            <a:cs typeface="Times New Roman" pitchFamily="18" charset="0"/>
          </a:endParaRPr>
        </a:p>
      </dgm:t>
    </dgm:pt>
    <dgm:pt modelId="{9CA37E94-708B-4B6A-9399-B372830D0426}" type="parTrans" cxnId="{A2C9741A-5D8E-4255-8FA7-AB8B9C921E0F}">
      <dgm:prSet/>
      <dgm:spPr/>
      <dgm:t>
        <a:bodyPr/>
        <a:lstStyle/>
        <a:p>
          <a:endParaRPr lang="en-US">
            <a:solidFill>
              <a:schemeClr val="tx1"/>
            </a:solidFill>
          </a:endParaRPr>
        </a:p>
      </dgm:t>
    </dgm:pt>
    <dgm:pt modelId="{7359A2DD-4487-45F0-A596-FC4CA1C09E32}" type="sibTrans" cxnId="{A2C9741A-5D8E-4255-8FA7-AB8B9C921E0F}">
      <dgm:prSet/>
      <dgm:spPr/>
      <dgm:t>
        <a:bodyPr/>
        <a:lstStyle/>
        <a:p>
          <a:endParaRPr lang="en-US">
            <a:solidFill>
              <a:schemeClr val="tx1"/>
            </a:solidFill>
          </a:endParaRPr>
        </a:p>
      </dgm:t>
    </dgm:pt>
    <dgm:pt modelId="{E7016EA7-850A-41B9-9165-4C0387D590F4}">
      <dgm:prSet phldrT="[Text]" custT="1"/>
      <dgm:spPr/>
      <dgm:t>
        <a:bodyPr/>
        <a:lstStyle/>
        <a:p>
          <a:pPr algn="just"/>
          <a:r>
            <a:rPr lang="en-US" sz="2400" b="0" dirty="0" err="1" smtClean="0">
              <a:solidFill>
                <a:schemeClr val="tx1"/>
              </a:solidFill>
              <a:latin typeface="Times New Roman" pitchFamily="18" charset="0"/>
              <a:cs typeface="Times New Roman" pitchFamily="18" charset="0"/>
            </a:rPr>
            <a:t>Biện</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pháp</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khác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nhằm</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tăng</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cường</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tác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động</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tích</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cực</a:t>
          </a:r>
          <a:r>
            <a:rPr lang="en-US" sz="2400" b="0" dirty="0" smtClean="0">
              <a:solidFill>
                <a:schemeClr val="tx1"/>
              </a:solidFill>
              <a:latin typeface="Times New Roman" pitchFamily="18" charset="0"/>
              <a:cs typeface="Times New Roman" pitchFamily="18" charset="0"/>
            </a:rPr>
            <a:t> </a:t>
          </a:r>
          <a:r>
            <a:rPr lang="en-US" sz="2400" b="0" dirty="0" err="1" smtClean="0">
              <a:solidFill>
                <a:schemeClr val="tx1"/>
              </a:solidFill>
              <a:latin typeface="Times New Roman" pitchFamily="18" charset="0"/>
              <a:cs typeface="Times New Roman" pitchFamily="18" charset="0"/>
            </a:rPr>
            <a:t>của</a:t>
          </a:r>
          <a:r>
            <a:rPr lang="en-US" sz="2400" b="0" dirty="0" smtClean="0">
              <a:solidFill>
                <a:schemeClr val="tx1"/>
              </a:solidFill>
              <a:latin typeface="Times New Roman" pitchFamily="18" charset="0"/>
              <a:cs typeface="Times New Roman" pitchFamily="18" charset="0"/>
            </a:rPr>
            <a:t> TTKT</a:t>
          </a:r>
          <a:endParaRPr lang="en-US" sz="2400" dirty="0">
            <a:solidFill>
              <a:schemeClr val="tx1"/>
            </a:solidFill>
            <a:latin typeface="Times New Roman" pitchFamily="18" charset="0"/>
            <a:cs typeface="Times New Roman" pitchFamily="18" charset="0"/>
          </a:endParaRPr>
        </a:p>
      </dgm:t>
    </dgm:pt>
    <dgm:pt modelId="{3438A5CA-42C5-4E21-8840-D9D6C6B5DCE2}" type="parTrans" cxnId="{CA73B28E-679D-4B29-819D-0CB46177C18F}">
      <dgm:prSet/>
      <dgm:spPr/>
      <dgm:t>
        <a:bodyPr/>
        <a:lstStyle/>
        <a:p>
          <a:endParaRPr lang="en-US">
            <a:solidFill>
              <a:schemeClr val="tx1"/>
            </a:solidFill>
          </a:endParaRPr>
        </a:p>
      </dgm:t>
    </dgm:pt>
    <dgm:pt modelId="{C0C2C1C3-42CB-42DF-B1E9-756B9D644B86}" type="sibTrans" cxnId="{CA73B28E-679D-4B29-819D-0CB46177C18F}">
      <dgm:prSet/>
      <dgm:spPr/>
      <dgm:t>
        <a:bodyPr/>
        <a:lstStyle/>
        <a:p>
          <a:endParaRPr lang="en-US">
            <a:solidFill>
              <a:schemeClr val="tx1"/>
            </a:solidFill>
          </a:endParaRPr>
        </a:p>
      </dgm:t>
    </dgm:pt>
    <dgm:pt modelId="{31F20B7C-3B8A-4A46-BF75-AFB1B1C6B223}" type="pres">
      <dgm:prSet presAssocID="{9A2F90B6-E2FE-41F6-86C1-9E2B45BE4065}" presName="diagram" presStyleCnt="0">
        <dgm:presLayoutVars>
          <dgm:chMax val="1"/>
          <dgm:dir/>
          <dgm:animLvl val="ctr"/>
          <dgm:resizeHandles val="exact"/>
        </dgm:presLayoutVars>
      </dgm:prSet>
      <dgm:spPr/>
      <dgm:t>
        <a:bodyPr/>
        <a:lstStyle/>
        <a:p>
          <a:endParaRPr lang="en-US"/>
        </a:p>
      </dgm:t>
    </dgm:pt>
    <dgm:pt modelId="{F2FAB0D2-3B33-4924-A479-11985DF48C6A}" type="pres">
      <dgm:prSet presAssocID="{9A2F90B6-E2FE-41F6-86C1-9E2B45BE4065}" presName="matrix" presStyleCnt="0"/>
      <dgm:spPr/>
      <dgm:t>
        <a:bodyPr/>
        <a:lstStyle/>
        <a:p>
          <a:endParaRPr lang="en-US"/>
        </a:p>
      </dgm:t>
    </dgm:pt>
    <dgm:pt modelId="{D8A66FA2-3B5E-4FF4-A466-0891B8C33AE9}" type="pres">
      <dgm:prSet presAssocID="{9A2F90B6-E2FE-41F6-86C1-9E2B45BE4065}" presName="tile1" presStyleLbl="node1" presStyleIdx="0" presStyleCnt="4"/>
      <dgm:spPr/>
      <dgm:t>
        <a:bodyPr/>
        <a:lstStyle/>
        <a:p>
          <a:endParaRPr lang="en-US"/>
        </a:p>
      </dgm:t>
    </dgm:pt>
    <dgm:pt modelId="{89981EDF-4136-4BFA-A3F4-741A3DD78496}" type="pres">
      <dgm:prSet presAssocID="{9A2F90B6-E2FE-41F6-86C1-9E2B45BE4065}" presName="tile1text" presStyleLbl="node1" presStyleIdx="0" presStyleCnt="4">
        <dgm:presLayoutVars>
          <dgm:chMax val="0"/>
          <dgm:chPref val="0"/>
          <dgm:bulletEnabled val="1"/>
        </dgm:presLayoutVars>
      </dgm:prSet>
      <dgm:spPr/>
      <dgm:t>
        <a:bodyPr/>
        <a:lstStyle/>
        <a:p>
          <a:endParaRPr lang="en-US"/>
        </a:p>
      </dgm:t>
    </dgm:pt>
    <dgm:pt modelId="{33D15A45-5EBF-4DFA-BFB3-D7F90E3A27B8}" type="pres">
      <dgm:prSet presAssocID="{9A2F90B6-E2FE-41F6-86C1-9E2B45BE4065}" presName="tile2" presStyleLbl="node1" presStyleIdx="1" presStyleCnt="4"/>
      <dgm:spPr/>
      <dgm:t>
        <a:bodyPr/>
        <a:lstStyle/>
        <a:p>
          <a:endParaRPr lang="en-US"/>
        </a:p>
      </dgm:t>
    </dgm:pt>
    <dgm:pt modelId="{004FECB0-6013-4C31-87A0-07F7B5C1DD01}" type="pres">
      <dgm:prSet presAssocID="{9A2F90B6-E2FE-41F6-86C1-9E2B45BE4065}" presName="tile2text" presStyleLbl="node1" presStyleIdx="1" presStyleCnt="4">
        <dgm:presLayoutVars>
          <dgm:chMax val="0"/>
          <dgm:chPref val="0"/>
          <dgm:bulletEnabled val="1"/>
        </dgm:presLayoutVars>
      </dgm:prSet>
      <dgm:spPr/>
      <dgm:t>
        <a:bodyPr/>
        <a:lstStyle/>
        <a:p>
          <a:endParaRPr lang="en-US"/>
        </a:p>
      </dgm:t>
    </dgm:pt>
    <dgm:pt modelId="{260A710D-D61F-4592-89B7-D370D27CC98A}" type="pres">
      <dgm:prSet presAssocID="{9A2F90B6-E2FE-41F6-86C1-9E2B45BE4065}" presName="tile3" presStyleLbl="node1" presStyleIdx="2" presStyleCnt="4"/>
      <dgm:spPr/>
      <dgm:t>
        <a:bodyPr/>
        <a:lstStyle/>
        <a:p>
          <a:endParaRPr lang="en-US"/>
        </a:p>
      </dgm:t>
    </dgm:pt>
    <dgm:pt modelId="{C349B7C1-88EA-4A44-847D-88E6A8EA251D}" type="pres">
      <dgm:prSet presAssocID="{9A2F90B6-E2FE-41F6-86C1-9E2B45BE4065}" presName="tile3text" presStyleLbl="node1" presStyleIdx="2" presStyleCnt="4">
        <dgm:presLayoutVars>
          <dgm:chMax val="0"/>
          <dgm:chPref val="0"/>
          <dgm:bulletEnabled val="1"/>
        </dgm:presLayoutVars>
      </dgm:prSet>
      <dgm:spPr/>
      <dgm:t>
        <a:bodyPr/>
        <a:lstStyle/>
        <a:p>
          <a:endParaRPr lang="en-US"/>
        </a:p>
      </dgm:t>
    </dgm:pt>
    <dgm:pt modelId="{55F96D75-2FEC-4C68-9459-A8A5E0628AD5}" type="pres">
      <dgm:prSet presAssocID="{9A2F90B6-E2FE-41F6-86C1-9E2B45BE4065}" presName="tile4" presStyleLbl="node1" presStyleIdx="3" presStyleCnt="4"/>
      <dgm:spPr/>
      <dgm:t>
        <a:bodyPr/>
        <a:lstStyle/>
        <a:p>
          <a:endParaRPr lang="en-US"/>
        </a:p>
      </dgm:t>
    </dgm:pt>
    <dgm:pt modelId="{DB04AB03-EDDB-4CAC-95FF-611F1EA5D147}" type="pres">
      <dgm:prSet presAssocID="{9A2F90B6-E2FE-41F6-86C1-9E2B45BE4065}" presName="tile4text" presStyleLbl="node1" presStyleIdx="3" presStyleCnt="4">
        <dgm:presLayoutVars>
          <dgm:chMax val="0"/>
          <dgm:chPref val="0"/>
          <dgm:bulletEnabled val="1"/>
        </dgm:presLayoutVars>
      </dgm:prSet>
      <dgm:spPr/>
      <dgm:t>
        <a:bodyPr/>
        <a:lstStyle/>
        <a:p>
          <a:endParaRPr lang="en-US"/>
        </a:p>
      </dgm:t>
    </dgm:pt>
    <dgm:pt modelId="{10001553-6362-4D75-9871-D8EAE003568C}" type="pres">
      <dgm:prSet presAssocID="{9A2F90B6-E2FE-41F6-86C1-9E2B45BE4065}" presName="centerTile" presStyleLbl="fgShp" presStyleIdx="0" presStyleCnt="1">
        <dgm:presLayoutVars>
          <dgm:chMax val="0"/>
          <dgm:chPref val="0"/>
        </dgm:presLayoutVars>
      </dgm:prSet>
      <dgm:spPr/>
      <dgm:t>
        <a:bodyPr/>
        <a:lstStyle/>
        <a:p>
          <a:endParaRPr lang="en-US"/>
        </a:p>
      </dgm:t>
    </dgm:pt>
  </dgm:ptLst>
  <dgm:cxnLst>
    <dgm:cxn modelId="{B06919F8-9B2C-4C47-BC30-796AF2D811D5}" type="presOf" srcId="{BC99111D-1EC2-465F-8B7D-7B6B8976673A}" destId="{260A710D-D61F-4592-89B7-D370D27CC98A}" srcOrd="0" destOrd="0" presId="urn:microsoft.com/office/officeart/2005/8/layout/matrix1"/>
    <dgm:cxn modelId="{53E45EE0-4321-4B2D-B83E-4EA1D011FE83}" type="presOf" srcId="{E7016EA7-850A-41B9-9165-4C0387D590F4}" destId="{55F96D75-2FEC-4C68-9459-A8A5E0628AD5}" srcOrd="0" destOrd="0" presId="urn:microsoft.com/office/officeart/2005/8/layout/matrix1"/>
    <dgm:cxn modelId="{F2C7F898-0E44-458A-BFB9-1BD43C610B05}" type="presOf" srcId="{9A2F90B6-E2FE-41F6-86C1-9E2B45BE4065}" destId="{31F20B7C-3B8A-4A46-BF75-AFB1B1C6B223}" srcOrd="0" destOrd="0" presId="urn:microsoft.com/office/officeart/2005/8/layout/matrix1"/>
    <dgm:cxn modelId="{FD4CA0AB-E734-496F-B394-0F39DD485E31}" srcId="{9A2F90B6-E2FE-41F6-86C1-9E2B45BE4065}" destId="{B3ABDFA4-4D62-4C6E-8D4D-862128026DAD}" srcOrd="1" destOrd="0" parTransId="{47A4A1EA-3A4F-4F66-BAE9-C3614AACDA80}" sibTransId="{32ABF8EB-810B-4419-941D-BA168BCBD12C}"/>
    <dgm:cxn modelId="{7BD08ACA-3AE5-4B82-88EC-DE484E583B4B}" type="presOf" srcId="{BC99111D-1EC2-465F-8B7D-7B6B8976673A}" destId="{C349B7C1-88EA-4A44-847D-88E6A8EA251D}" srcOrd="1" destOrd="0" presId="urn:microsoft.com/office/officeart/2005/8/layout/matrix1"/>
    <dgm:cxn modelId="{051C817D-BCBA-4AF8-B372-9CD9286C084D}" type="presOf" srcId="{DBA53D80-9552-4CBA-938D-4B7A8881D54D}" destId="{D8A66FA2-3B5E-4FF4-A466-0891B8C33AE9}" srcOrd="0" destOrd="0" presId="urn:microsoft.com/office/officeart/2005/8/layout/matrix1"/>
    <dgm:cxn modelId="{8B7FF880-9111-403F-926D-6531E0C97586}" srcId="{1630FC94-324B-4330-BAD8-1855F2E46EB5}" destId="{F155E1C8-9062-4DE2-9EBF-E13238219CD9}" srcOrd="1" destOrd="0" parTransId="{6B4642B9-7AE3-4647-9F84-50F8127916C5}" sibTransId="{51E30799-9C5A-4309-A8EC-C2E311D45D7B}"/>
    <dgm:cxn modelId="{84217731-A38C-47B4-9A4B-8907A706CB1E}" type="presOf" srcId="{F155E1C8-9062-4DE2-9EBF-E13238219CD9}" destId="{004FECB0-6013-4C31-87A0-07F7B5C1DD01}" srcOrd="1" destOrd="0" presId="urn:microsoft.com/office/officeart/2005/8/layout/matrix1"/>
    <dgm:cxn modelId="{C17C5785-13B7-415B-B9A3-E1CAB718A753}" type="presOf" srcId="{1630FC94-324B-4330-BAD8-1855F2E46EB5}" destId="{10001553-6362-4D75-9871-D8EAE003568C}" srcOrd="0" destOrd="0" presId="urn:microsoft.com/office/officeart/2005/8/layout/matrix1"/>
    <dgm:cxn modelId="{60DD0469-F1CA-43D4-803E-9617B178624B}" type="presOf" srcId="{E7016EA7-850A-41B9-9165-4C0387D590F4}" destId="{DB04AB03-EDDB-4CAC-95FF-611F1EA5D147}" srcOrd="1" destOrd="0" presId="urn:microsoft.com/office/officeart/2005/8/layout/matrix1"/>
    <dgm:cxn modelId="{1AC95161-2983-41DD-A45C-9ADFDB479C49}" type="presOf" srcId="{DBA53D80-9552-4CBA-938D-4B7A8881D54D}" destId="{89981EDF-4136-4BFA-A3F4-741A3DD78496}" srcOrd="1" destOrd="0" presId="urn:microsoft.com/office/officeart/2005/8/layout/matrix1"/>
    <dgm:cxn modelId="{EF0B2A7D-B60B-41D8-A7E6-308A7B73206D}" type="presOf" srcId="{F155E1C8-9062-4DE2-9EBF-E13238219CD9}" destId="{33D15A45-5EBF-4DFA-BFB3-D7F90E3A27B8}" srcOrd="0" destOrd="0" presId="urn:microsoft.com/office/officeart/2005/8/layout/matrix1"/>
    <dgm:cxn modelId="{A2C9741A-5D8E-4255-8FA7-AB8B9C921E0F}" srcId="{1630FC94-324B-4330-BAD8-1855F2E46EB5}" destId="{BC99111D-1EC2-465F-8B7D-7B6B8976673A}" srcOrd="2" destOrd="0" parTransId="{9CA37E94-708B-4B6A-9399-B372830D0426}" sibTransId="{7359A2DD-4487-45F0-A596-FC4CA1C09E32}"/>
    <dgm:cxn modelId="{526C892C-14CC-4A50-A731-F09B034DFFDF}" srcId="{9A2F90B6-E2FE-41F6-86C1-9E2B45BE4065}" destId="{1630FC94-324B-4330-BAD8-1855F2E46EB5}" srcOrd="0" destOrd="0" parTransId="{8A1FC594-B15F-4B25-91F8-6353F7D3F355}" sibTransId="{67071AB6-0571-47B3-83A4-6E44C123D614}"/>
    <dgm:cxn modelId="{CA73B28E-679D-4B29-819D-0CB46177C18F}" srcId="{1630FC94-324B-4330-BAD8-1855F2E46EB5}" destId="{E7016EA7-850A-41B9-9165-4C0387D590F4}" srcOrd="3" destOrd="0" parTransId="{3438A5CA-42C5-4E21-8840-D9D6C6B5DCE2}" sibTransId="{C0C2C1C3-42CB-42DF-B1E9-756B9D644B86}"/>
    <dgm:cxn modelId="{BD216FA1-5320-4597-B085-7D41FB560D43}" srcId="{1630FC94-324B-4330-BAD8-1855F2E46EB5}" destId="{DBA53D80-9552-4CBA-938D-4B7A8881D54D}" srcOrd="0" destOrd="0" parTransId="{5B03C7A4-96E3-4029-84F3-D8C26D1E2DE6}" sibTransId="{5CC35FED-343F-4415-A18C-D4E9553FE4C5}"/>
    <dgm:cxn modelId="{F74D41A0-DC57-4B58-9616-13BA3CB9FC1E}" type="presParOf" srcId="{31F20B7C-3B8A-4A46-BF75-AFB1B1C6B223}" destId="{F2FAB0D2-3B33-4924-A479-11985DF48C6A}" srcOrd="0" destOrd="0" presId="urn:microsoft.com/office/officeart/2005/8/layout/matrix1"/>
    <dgm:cxn modelId="{A2AE0CF4-701C-47EA-9F2D-A5810087FD8C}" type="presParOf" srcId="{F2FAB0D2-3B33-4924-A479-11985DF48C6A}" destId="{D8A66FA2-3B5E-4FF4-A466-0891B8C33AE9}" srcOrd="0" destOrd="0" presId="urn:microsoft.com/office/officeart/2005/8/layout/matrix1"/>
    <dgm:cxn modelId="{C48EB4E0-832B-4BF1-987B-02E5B1198FEE}" type="presParOf" srcId="{F2FAB0D2-3B33-4924-A479-11985DF48C6A}" destId="{89981EDF-4136-4BFA-A3F4-741A3DD78496}" srcOrd="1" destOrd="0" presId="urn:microsoft.com/office/officeart/2005/8/layout/matrix1"/>
    <dgm:cxn modelId="{86D11020-3C46-4784-8B55-2ECC95EC7650}" type="presParOf" srcId="{F2FAB0D2-3B33-4924-A479-11985DF48C6A}" destId="{33D15A45-5EBF-4DFA-BFB3-D7F90E3A27B8}" srcOrd="2" destOrd="0" presId="urn:microsoft.com/office/officeart/2005/8/layout/matrix1"/>
    <dgm:cxn modelId="{BE68EEC3-ABD4-4A15-BBBE-ED46A1676307}" type="presParOf" srcId="{F2FAB0D2-3B33-4924-A479-11985DF48C6A}" destId="{004FECB0-6013-4C31-87A0-07F7B5C1DD01}" srcOrd="3" destOrd="0" presId="urn:microsoft.com/office/officeart/2005/8/layout/matrix1"/>
    <dgm:cxn modelId="{36C17D31-6407-4DA5-A62C-91C41EA6F320}" type="presParOf" srcId="{F2FAB0D2-3B33-4924-A479-11985DF48C6A}" destId="{260A710D-D61F-4592-89B7-D370D27CC98A}" srcOrd="4" destOrd="0" presId="urn:microsoft.com/office/officeart/2005/8/layout/matrix1"/>
    <dgm:cxn modelId="{E891DA8A-280A-43E8-826F-6CF195B28AAF}" type="presParOf" srcId="{F2FAB0D2-3B33-4924-A479-11985DF48C6A}" destId="{C349B7C1-88EA-4A44-847D-88E6A8EA251D}" srcOrd="5" destOrd="0" presId="urn:microsoft.com/office/officeart/2005/8/layout/matrix1"/>
    <dgm:cxn modelId="{E8739FB3-8BF8-49F8-A2AA-62F745DA44CF}" type="presParOf" srcId="{F2FAB0D2-3B33-4924-A479-11985DF48C6A}" destId="{55F96D75-2FEC-4C68-9459-A8A5E0628AD5}" srcOrd="6" destOrd="0" presId="urn:microsoft.com/office/officeart/2005/8/layout/matrix1"/>
    <dgm:cxn modelId="{E689FB8C-357D-40EF-9A20-19EAD009444B}" type="presParOf" srcId="{F2FAB0D2-3B33-4924-A479-11985DF48C6A}" destId="{DB04AB03-EDDB-4CAC-95FF-611F1EA5D147}" srcOrd="7" destOrd="0" presId="urn:microsoft.com/office/officeart/2005/8/layout/matrix1"/>
    <dgm:cxn modelId="{7C0EC78E-9EE3-444C-A82B-4F4EC7ECD4F1}" type="presParOf" srcId="{31F20B7C-3B8A-4A46-BF75-AFB1B1C6B223}" destId="{10001553-6362-4D75-9871-D8EAE003568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27FD45-E5FF-4412-BAA6-32264E16F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21C95D8-83F4-4F01-9B07-9512BEA8A959}">
      <dgm:prSet phldrT="[Text]" custT="1"/>
      <dgm:spPr/>
      <dgm:t>
        <a:bodyPr/>
        <a:lstStyle/>
        <a:p>
          <a:r>
            <a:rPr lang="en-US" sz="2300" dirty="0" smtClean="0">
              <a:solidFill>
                <a:schemeClr val="tx1"/>
              </a:solidFill>
              <a:latin typeface="Times New Roman" pitchFamily="18" charset="0"/>
              <a:cs typeface="Times New Roman" pitchFamily="18" charset="0"/>
            </a:rPr>
            <a:t>1. DN </a:t>
          </a:r>
          <a:r>
            <a:rPr lang="en-US" sz="2300" dirty="0" err="1" smtClean="0">
              <a:solidFill>
                <a:schemeClr val="tx1"/>
              </a:solidFill>
              <a:latin typeface="Times New Roman" pitchFamily="18" charset="0"/>
              <a:cs typeface="Times New Roman" pitchFamily="18" charset="0"/>
            </a:rPr>
            <a:t>không</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thông</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báo</a:t>
          </a:r>
          <a:r>
            <a:rPr lang="en-US" sz="2300" dirty="0" smtClean="0">
              <a:solidFill>
                <a:schemeClr val="tx1"/>
              </a:solidFill>
              <a:latin typeface="Times New Roman" pitchFamily="18" charset="0"/>
              <a:cs typeface="Times New Roman" pitchFamily="18" charset="0"/>
            </a:rPr>
            <a:t> TTKT </a:t>
          </a:r>
          <a:r>
            <a:rPr lang="en-US" sz="2300" dirty="0" err="1" smtClean="0">
              <a:solidFill>
                <a:schemeClr val="tx1"/>
              </a:solidFill>
              <a:latin typeface="Times New Roman" pitchFamily="18" charset="0"/>
              <a:cs typeface="Times New Roman" pitchFamily="18" charset="0"/>
            </a:rPr>
            <a:t>theo</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quy</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định</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của</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Luật</a:t>
          </a:r>
          <a:endParaRPr lang="en-US" sz="2300" dirty="0">
            <a:solidFill>
              <a:schemeClr val="tx1"/>
            </a:solidFill>
            <a:latin typeface="Times New Roman" pitchFamily="18" charset="0"/>
            <a:cs typeface="Times New Roman" pitchFamily="18" charset="0"/>
          </a:endParaRPr>
        </a:p>
      </dgm:t>
    </dgm:pt>
    <dgm:pt modelId="{B78557F5-AFAD-4CFE-9270-0059E1DBE1B0}" type="parTrans" cxnId="{88348B1E-1CAC-4760-9E88-BEC695408302}">
      <dgm:prSet/>
      <dgm:spPr/>
      <dgm:t>
        <a:bodyPr/>
        <a:lstStyle/>
        <a:p>
          <a:endParaRPr lang="en-US">
            <a:solidFill>
              <a:schemeClr val="tx1"/>
            </a:solidFill>
            <a:latin typeface="Times New Roman" pitchFamily="18" charset="0"/>
            <a:cs typeface="Times New Roman" pitchFamily="18" charset="0"/>
          </a:endParaRPr>
        </a:p>
      </dgm:t>
    </dgm:pt>
    <dgm:pt modelId="{54AADFFB-DB0D-4491-ADE8-BBBD4BBE0D40}" type="sibTrans" cxnId="{88348B1E-1CAC-4760-9E88-BEC695408302}">
      <dgm:prSet/>
      <dgm:spPr/>
      <dgm:t>
        <a:bodyPr/>
        <a:lstStyle/>
        <a:p>
          <a:endParaRPr lang="en-US">
            <a:solidFill>
              <a:schemeClr val="tx1"/>
            </a:solidFill>
            <a:latin typeface="Times New Roman" pitchFamily="18" charset="0"/>
            <a:cs typeface="Times New Roman" pitchFamily="18" charset="0"/>
          </a:endParaRPr>
        </a:p>
      </dgm:t>
    </dgm:pt>
    <dgm:pt modelId="{2165C138-1839-44FE-863D-E0A98D3DD606}">
      <dgm:prSet phldrT="[Text]" custT="1"/>
      <dgm:spPr/>
      <dgm:t>
        <a:bodyPr/>
        <a:lstStyle/>
        <a:p>
          <a:pPr>
            <a:lnSpc>
              <a:spcPct val="130000"/>
            </a:lnSpc>
            <a:spcAft>
              <a:spcPts val="0"/>
            </a:spcAft>
          </a:pPr>
          <a:r>
            <a:rPr lang="en-US" sz="1800" dirty="0" err="1" smtClean="0">
              <a:solidFill>
                <a:schemeClr val="tx1"/>
              </a:solidFill>
              <a:latin typeface="Times New Roman" pitchFamily="18" charset="0"/>
              <a:cs typeface="Times New Roman" pitchFamily="18" charset="0"/>
            </a:rPr>
            <a:t>Phạt</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tiền</a:t>
          </a:r>
          <a:r>
            <a:rPr lang="en-US" sz="1800"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từ</a:t>
          </a:r>
          <a:r>
            <a:rPr lang="en-US" sz="1800" b="1" dirty="0" smtClean="0">
              <a:solidFill>
                <a:schemeClr val="tx1"/>
              </a:solidFill>
              <a:latin typeface="Times New Roman" pitchFamily="18" charset="0"/>
              <a:cs typeface="Times New Roman" pitchFamily="18" charset="0"/>
            </a:rPr>
            <a:t> 1-5% </a:t>
          </a:r>
          <a:r>
            <a:rPr lang="en-US" sz="1800" b="1" dirty="0" err="1" smtClean="0">
              <a:solidFill>
                <a:schemeClr val="tx1"/>
              </a:solidFill>
              <a:latin typeface="Times New Roman" pitchFamily="18" charset="0"/>
              <a:cs typeface="Times New Roman" pitchFamily="18" charset="0"/>
            </a:rPr>
            <a:t>tổng</a:t>
          </a:r>
          <a:r>
            <a:rPr lang="en-US" sz="1800" b="1"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doanh</a:t>
          </a:r>
          <a:r>
            <a:rPr lang="en-US" sz="1800" b="1"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thu</a:t>
          </a:r>
          <a:r>
            <a:rPr lang="en-US" sz="1800" b="1"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trên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thị</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trường</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liên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quan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trong</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năm</a:t>
          </a:r>
          <a:r>
            <a:rPr lang="en-US" sz="1800" dirty="0" smtClean="0">
              <a:solidFill>
                <a:schemeClr val="tx1"/>
              </a:solidFill>
              <a:latin typeface="Times New Roman" pitchFamily="18" charset="0"/>
              <a:cs typeface="Times New Roman" pitchFamily="18" charset="0"/>
            </a:rPr>
            <a:t> TC </a:t>
          </a:r>
          <a:r>
            <a:rPr lang="en-US" sz="1800" dirty="0" err="1" smtClean="0">
              <a:solidFill>
                <a:schemeClr val="tx1"/>
              </a:solidFill>
              <a:latin typeface="Times New Roman" pitchFamily="18" charset="0"/>
              <a:cs typeface="Times New Roman" pitchFamily="18" charset="0"/>
            </a:rPr>
            <a:t>liền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kề</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trước</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năm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thực</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hiện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hành</a:t>
          </a:r>
          <a:r>
            <a:rPr lang="en-US" sz="1800" dirty="0" smtClean="0">
              <a:solidFill>
                <a:schemeClr val="tx1"/>
              </a:solidFill>
              <a:latin typeface="Times New Roman" pitchFamily="18" charset="0"/>
              <a:cs typeface="Times New Roman" pitchFamily="18" charset="0"/>
            </a:rPr>
            <a:t> vi </a:t>
          </a:r>
          <a:r>
            <a:rPr lang="en-US" sz="1800" dirty="0" err="1" smtClean="0">
              <a:solidFill>
                <a:schemeClr val="tx1"/>
              </a:solidFill>
              <a:latin typeface="Times New Roman" pitchFamily="18" charset="0"/>
              <a:cs typeface="Times New Roman" pitchFamily="18" charset="0"/>
            </a:rPr>
            <a:t>vi</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phạm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của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từng</a:t>
          </a:r>
          <a:r>
            <a:rPr lang="en-US" sz="1800" dirty="0" smtClean="0">
              <a:solidFill>
                <a:schemeClr val="tx1"/>
              </a:solidFill>
              <a:latin typeface="Times New Roman" pitchFamily="18" charset="0"/>
              <a:cs typeface="Times New Roman" pitchFamily="18" charset="0"/>
            </a:rPr>
            <a:t> DN </a:t>
          </a:r>
          <a:r>
            <a:rPr lang="en-US" sz="1800" dirty="0" err="1" smtClean="0">
              <a:solidFill>
                <a:schemeClr val="tx1"/>
              </a:solidFill>
              <a:latin typeface="Times New Roman" pitchFamily="18" charset="0"/>
              <a:cs typeface="Times New Roman" pitchFamily="18" charset="0"/>
            </a:rPr>
            <a:t>tham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gia</a:t>
          </a:r>
          <a:r>
            <a:rPr lang="en-US" sz="1800" dirty="0" smtClean="0">
              <a:solidFill>
                <a:schemeClr val="tx1"/>
              </a:solidFill>
              <a:latin typeface="Times New Roman" pitchFamily="18" charset="0"/>
              <a:cs typeface="Times New Roman" pitchFamily="18" charset="0"/>
            </a:rPr>
            <a:t> TTKT</a:t>
          </a:r>
          <a:endParaRPr lang="en-US" sz="1800" dirty="0">
            <a:solidFill>
              <a:schemeClr val="tx1"/>
            </a:solidFill>
            <a:latin typeface="Times New Roman" pitchFamily="18" charset="0"/>
            <a:cs typeface="Times New Roman" pitchFamily="18" charset="0"/>
          </a:endParaRPr>
        </a:p>
      </dgm:t>
    </dgm:pt>
    <dgm:pt modelId="{A90F64E2-1FD2-44E3-B87C-D52D58A11BF6}" type="parTrans" cxnId="{00A790D7-63D2-4B29-88F2-471E9D0637AC}">
      <dgm:prSet/>
      <dgm:spPr/>
      <dgm:t>
        <a:bodyPr/>
        <a:lstStyle/>
        <a:p>
          <a:endParaRPr lang="en-US">
            <a:solidFill>
              <a:schemeClr val="tx1"/>
            </a:solidFill>
            <a:latin typeface="Times New Roman" pitchFamily="18" charset="0"/>
            <a:cs typeface="Times New Roman" pitchFamily="18" charset="0"/>
          </a:endParaRPr>
        </a:p>
      </dgm:t>
    </dgm:pt>
    <dgm:pt modelId="{1802F9DE-4690-4A4C-8232-0CFA7725E8A8}" type="sibTrans" cxnId="{00A790D7-63D2-4B29-88F2-471E9D0637AC}">
      <dgm:prSet/>
      <dgm:spPr/>
      <dgm:t>
        <a:bodyPr/>
        <a:lstStyle/>
        <a:p>
          <a:endParaRPr lang="en-US">
            <a:solidFill>
              <a:schemeClr val="tx1"/>
            </a:solidFill>
            <a:latin typeface="Times New Roman" pitchFamily="18" charset="0"/>
            <a:cs typeface="Times New Roman" pitchFamily="18" charset="0"/>
          </a:endParaRPr>
        </a:p>
      </dgm:t>
    </dgm:pt>
    <dgm:pt modelId="{298DB684-33EB-49C8-A4EF-A0CBE6966ADF}">
      <dgm:prSet phldrT="[Text]" custT="1"/>
      <dgm:spPr/>
      <dgm:t>
        <a:bodyPr/>
        <a:lstStyle/>
        <a:p>
          <a:pPr algn="just"/>
          <a:r>
            <a:rPr lang="en-US" sz="2300" dirty="0" smtClean="0">
              <a:solidFill>
                <a:schemeClr val="tx1"/>
              </a:solidFill>
              <a:latin typeface="Times New Roman" pitchFamily="18" charset="0"/>
              <a:cs typeface="Times New Roman" pitchFamily="18" charset="0"/>
            </a:rPr>
            <a:t>2. DN </a:t>
          </a:r>
          <a:r>
            <a:rPr lang="en-US" sz="2300" dirty="0" err="1" smtClean="0">
              <a:solidFill>
                <a:schemeClr val="tx1"/>
              </a:solidFill>
              <a:latin typeface="Times New Roman" pitchFamily="18" charset="0"/>
              <a:cs typeface="Times New Roman" pitchFamily="18" charset="0"/>
            </a:rPr>
            <a:t>thực</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hiện</a:t>
          </a:r>
          <a:r>
            <a:rPr lang="en-US" sz="2300" dirty="0" smtClean="0">
              <a:solidFill>
                <a:schemeClr val="tx1"/>
              </a:solidFill>
              <a:latin typeface="Times New Roman" pitchFamily="18" charset="0"/>
              <a:cs typeface="Times New Roman" pitchFamily="18" charset="0"/>
            </a:rPr>
            <a:t> TTKT </a:t>
          </a:r>
          <a:r>
            <a:rPr lang="en-US" sz="2300" dirty="0" err="1" smtClean="0">
              <a:solidFill>
                <a:schemeClr val="tx1"/>
              </a:solidFill>
              <a:latin typeface="Times New Roman" pitchFamily="18" charset="0"/>
              <a:cs typeface="Times New Roman" pitchFamily="18" charset="0"/>
            </a:rPr>
            <a:t>khi</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chưa</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có</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thông</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báo</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kết</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quả</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thẩm</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định</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sơ</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bộ</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của</a:t>
          </a:r>
          <a:r>
            <a:rPr lang="en-US" sz="2300" dirty="0" smtClean="0">
              <a:solidFill>
                <a:schemeClr val="tx1"/>
              </a:solidFill>
              <a:latin typeface="Times New Roman" pitchFamily="18" charset="0"/>
              <a:cs typeface="Times New Roman" pitchFamily="18" charset="0"/>
            </a:rPr>
            <a:t> UBCTQG </a:t>
          </a:r>
          <a:r>
            <a:rPr lang="en-US" sz="2300" dirty="0" err="1" smtClean="0">
              <a:solidFill>
                <a:schemeClr val="tx1"/>
              </a:solidFill>
              <a:latin typeface="Times New Roman" pitchFamily="18" charset="0"/>
              <a:cs typeface="Times New Roman" pitchFamily="18" charset="0"/>
            </a:rPr>
            <a:t>quy</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định</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tại</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khoản</a:t>
          </a:r>
          <a:r>
            <a:rPr lang="en-US" sz="2300" dirty="0" smtClean="0">
              <a:solidFill>
                <a:schemeClr val="tx1"/>
              </a:solidFill>
              <a:latin typeface="Times New Roman" pitchFamily="18" charset="0"/>
              <a:cs typeface="Times New Roman" pitchFamily="18" charset="0"/>
            </a:rPr>
            <a:t> 2 </a:t>
          </a:r>
          <a:r>
            <a:rPr lang="en-US" sz="2300" dirty="0" err="1" smtClean="0">
              <a:solidFill>
                <a:schemeClr val="tx1"/>
              </a:solidFill>
              <a:latin typeface="Times New Roman" pitchFamily="18" charset="0"/>
              <a:cs typeface="Times New Roman" pitchFamily="18" charset="0"/>
            </a:rPr>
            <a:t>Điều</a:t>
          </a:r>
          <a:r>
            <a:rPr lang="en-US" sz="2300" dirty="0" smtClean="0">
              <a:solidFill>
                <a:schemeClr val="tx1"/>
              </a:solidFill>
              <a:latin typeface="Times New Roman" pitchFamily="18" charset="0"/>
              <a:cs typeface="Times New Roman" pitchFamily="18" charset="0"/>
            </a:rPr>
            <a:t> 36, </a:t>
          </a:r>
          <a:r>
            <a:rPr lang="en-US" sz="2300" dirty="0" err="1" smtClean="0">
              <a:solidFill>
                <a:schemeClr val="tx1"/>
              </a:solidFill>
              <a:latin typeface="Times New Roman" pitchFamily="18" charset="0"/>
              <a:cs typeface="Times New Roman" pitchFamily="18" charset="0"/>
            </a:rPr>
            <a:t>trừ</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trường</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hợp</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quy</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định</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tại</a:t>
          </a:r>
          <a:r>
            <a:rPr lang="en-US" sz="2300" dirty="0" smtClean="0">
              <a:solidFill>
                <a:schemeClr val="tx1"/>
              </a:solidFill>
              <a:latin typeface="Times New Roman" pitchFamily="18" charset="0"/>
              <a:cs typeface="Times New Roman" pitchFamily="18" charset="0"/>
            </a:rPr>
            <a:t> </a:t>
          </a:r>
          <a:r>
            <a:rPr lang="en-US" sz="2300" dirty="0" err="1" smtClean="0">
              <a:solidFill>
                <a:schemeClr val="tx1"/>
              </a:solidFill>
              <a:latin typeface="Times New Roman" pitchFamily="18" charset="0"/>
              <a:cs typeface="Times New Roman" pitchFamily="18" charset="0"/>
            </a:rPr>
            <a:t>khoản</a:t>
          </a:r>
          <a:r>
            <a:rPr lang="en-US" sz="2300" dirty="0" smtClean="0">
              <a:solidFill>
                <a:schemeClr val="tx1"/>
              </a:solidFill>
              <a:latin typeface="Times New Roman" pitchFamily="18" charset="0"/>
              <a:cs typeface="Times New Roman" pitchFamily="18" charset="0"/>
            </a:rPr>
            <a:t> 3 </a:t>
          </a:r>
          <a:r>
            <a:rPr lang="en-US" sz="2300" dirty="0" err="1" smtClean="0">
              <a:solidFill>
                <a:schemeClr val="tx1"/>
              </a:solidFill>
              <a:latin typeface="Times New Roman" pitchFamily="18" charset="0"/>
              <a:cs typeface="Times New Roman" pitchFamily="18" charset="0"/>
            </a:rPr>
            <a:t>Điều</a:t>
          </a:r>
          <a:r>
            <a:rPr lang="en-US" sz="2300" dirty="0" smtClean="0">
              <a:solidFill>
                <a:schemeClr val="tx1"/>
              </a:solidFill>
              <a:latin typeface="Times New Roman" pitchFamily="18" charset="0"/>
              <a:cs typeface="Times New Roman" pitchFamily="18" charset="0"/>
            </a:rPr>
            <a:t> 36 LCT</a:t>
          </a:r>
          <a:endParaRPr lang="en-US" sz="2300" dirty="0">
            <a:solidFill>
              <a:schemeClr val="tx1"/>
            </a:solidFill>
            <a:latin typeface="Times New Roman" pitchFamily="18" charset="0"/>
            <a:cs typeface="Times New Roman" pitchFamily="18" charset="0"/>
          </a:endParaRPr>
        </a:p>
      </dgm:t>
    </dgm:pt>
    <dgm:pt modelId="{4D3B8945-4992-4D68-8290-F1BC3B22BEF2}" type="parTrans" cxnId="{C2E4D1A3-CA67-4912-922E-4B11D51742E3}">
      <dgm:prSet/>
      <dgm:spPr/>
      <dgm:t>
        <a:bodyPr/>
        <a:lstStyle/>
        <a:p>
          <a:endParaRPr lang="en-US">
            <a:solidFill>
              <a:schemeClr val="tx1"/>
            </a:solidFill>
            <a:latin typeface="Times New Roman" pitchFamily="18" charset="0"/>
            <a:cs typeface="Times New Roman" pitchFamily="18" charset="0"/>
          </a:endParaRPr>
        </a:p>
      </dgm:t>
    </dgm:pt>
    <dgm:pt modelId="{2FDA66E3-6FE7-4C4B-8EEF-36A77A4A6451}" type="sibTrans" cxnId="{C2E4D1A3-CA67-4912-922E-4B11D51742E3}">
      <dgm:prSet/>
      <dgm:spPr/>
      <dgm:t>
        <a:bodyPr/>
        <a:lstStyle/>
        <a:p>
          <a:endParaRPr lang="en-US">
            <a:solidFill>
              <a:schemeClr val="tx1"/>
            </a:solidFill>
            <a:latin typeface="Times New Roman" pitchFamily="18" charset="0"/>
            <a:cs typeface="Times New Roman" pitchFamily="18" charset="0"/>
          </a:endParaRPr>
        </a:p>
      </dgm:t>
    </dgm:pt>
    <dgm:pt modelId="{EBA37259-3D45-427E-89CA-DF295A8CC6AD}">
      <dgm:prSet phldrT="[Text]" custT="1"/>
      <dgm:spPr/>
      <dgm:t>
        <a:bodyPr/>
        <a:lstStyle/>
        <a:p>
          <a:pPr>
            <a:lnSpc>
              <a:spcPct val="130000"/>
            </a:lnSpc>
          </a:pPr>
          <a:r>
            <a:rPr lang="en-US" sz="1800" dirty="0" err="1" smtClean="0">
              <a:solidFill>
                <a:schemeClr val="tx1"/>
              </a:solidFill>
              <a:latin typeface="Times New Roman" pitchFamily="18" charset="0"/>
              <a:cs typeface="Times New Roman" pitchFamily="18" charset="0"/>
            </a:rPr>
            <a:t>Phạt</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tiền</a:t>
          </a:r>
          <a:r>
            <a:rPr lang="en-US" sz="1800"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từ</a:t>
          </a:r>
          <a:r>
            <a:rPr lang="en-US" sz="1800" b="1" dirty="0" smtClean="0">
              <a:solidFill>
                <a:schemeClr val="tx1"/>
              </a:solidFill>
              <a:latin typeface="Times New Roman" pitchFamily="18" charset="0"/>
              <a:cs typeface="Times New Roman" pitchFamily="18" charset="0"/>
            </a:rPr>
            <a:t> 0,5 – 1% </a:t>
          </a:r>
          <a:r>
            <a:rPr lang="en-US" sz="1800" b="1" dirty="0" err="1" smtClean="0">
              <a:solidFill>
                <a:schemeClr val="tx1"/>
              </a:solidFill>
              <a:latin typeface="Times New Roman" pitchFamily="18" charset="0"/>
              <a:cs typeface="Times New Roman" pitchFamily="18" charset="0"/>
            </a:rPr>
            <a:t>tổng</a:t>
          </a:r>
          <a:r>
            <a:rPr lang="en-US" sz="1800" b="1"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doanh</a:t>
          </a:r>
          <a:r>
            <a:rPr lang="en-US" sz="1800" b="1"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thu</a:t>
          </a:r>
          <a:r>
            <a:rPr lang="en-US" sz="1800" b="1"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trên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thị</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trường</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liên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quan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trong</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năm</a:t>
          </a:r>
          <a:r>
            <a:rPr lang="en-US" sz="1800" dirty="0" smtClean="0">
              <a:solidFill>
                <a:schemeClr val="tx1"/>
              </a:solidFill>
              <a:latin typeface="Times New Roman" pitchFamily="18" charset="0"/>
              <a:cs typeface="Times New Roman" pitchFamily="18" charset="0"/>
            </a:rPr>
            <a:t> TC </a:t>
          </a:r>
          <a:r>
            <a:rPr lang="en-US" sz="1800" dirty="0" err="1" smtClean="0">
              <a:solidFill>
                <a:schemeClr val="tx1"/>
              </a:solidFill>
              <a:latin typeface="Times New Roman" pitchFamily="18" charset="0"/>
              <a:cs typeface="Times New Roman" pitchFamily="18" charset="0"/>
            </a:rPr>
            <a:t>liền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kề</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trước</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năm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thực</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hiện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hành</a:t>
          </a:r>
          <a:r>
            <a:rPr lang="en-US" sz="1800" dirty="0" smtClean="0">
              <a:solidFill>
                <a:schemeClr val="tx1"/>
              </a:solidFill>
              <a:latin typeface="Times New Roman" pitchFamily="18" charset="0"/>
              <a:cs typeface="Times New Roman" pitchFamily="18" charset="0"/>
            </a:rPr>
            <a:t> vi </a:t>
          </a:r>
          <a:r>
            <a:rPr lang="en-US" sz="1800" dirty="0" err="1" smtClean="0">
              <a:solidFill>
                <a:schemeClr val="tx1"/>
              </a:solidFill>
              <a:latin typeface="Times New Roman" pitchFamily="18" charset="0"/>
              <a:cs typeface="Times New Roman" pitchFamily="18" charset="0"/>
            </a:rPr>
            <a:t>vi</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phạm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của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từng</a:t>
          </a:r>
          <a:r>
            <a:rPr lang="en-US" sz="1800" dirty="0" smtClean="0">
              <a:solidFill>
                <a:schemeClr val="tx1"/>
              </a:solidFill>
              <a:latin typeface="Times New Roman" pitchFamily="18" charset="0"/>
              <a:cs typeface="Times New Roman" pitchFamily="18" charset="0"/>
            </a:rPr>
            <a:t> DN </a:t>
          </a:r>
          <a:r>
            <a:rPr lang="en-US" sz="1800" dirty="0" err="1" smtClean="0">
              <a:solidFill>
                <a:schemeClr val="tx1"/>
              </a:solidFill>
              <a:latin typeface="Times New Roman" pitchFamily="18" charset="0"/>
              <a:cs typeface="Times New Roman" pitchFamily="18" charset="0"/>
            </a:rPr>
            <a:t>tham</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gia</a:t>
          </a:r>
          <a:r>
            <a:rPr lang="en-US" sz="1800" dirty="0" smtClean="0">
              <a:solidFill>
                <a:schemeClr val="tx1"/>
              </a:solidFill>
              <a:latin typeface="Times New Roman" pitchFamily="18" charset="0"/>
              <a:cs typeface="Times New Roman" pitchFamily="18" charset="0"/>
            </a:rPr>
            <a:t> TTKT</a:t>
          </a:r>
          <a:endParaRPr lang="en-US" sz="1800" dirty="0">
            <a:solidFill>
              <a:schemeClr val="tx1"/>
            </a:solidFill>
            <a:latin typeface="Times New Roman" pitchFamily="18" charset="0"/>
            <a:cs typeface="Times New Roman" pitchFamily="18" charset="0"/>
          </a:endParaRPr>
        </a:p>
      </dgm:t>
    </dgm:pt>
    <dgm:pt modelId="{506029BE-FFE6-46C1-A205-561F889B3102}" type="parTrans" cxnId="{E6CEDF16-426E-4855-B0CD-7FBC460088AD}">
      <dgm:prSet/>
      <dgm:spPr/>
      <dgm:t>
        <a:bodyPr/>
        <a:lstStyle/>
        <a:p>
          <a:endParaRPr lang="en-US">
            <a:solidFill>
              <a:schemeClr val="tx1"/>
            </a:solidFill>
            <a:latin typeface="Times New Roman" pitchFamily="18" charset="0"/>
            <a:cs typeface="Times New Roman" pitchFamily="18" charset="0"/>
          </a:endParaRPr>
        </a:p>
      </dgm:t>
    </dgm:pt>
    <dgm:pt modelId="{16AAE10E-8F49-4E1A-B547-E514403FFF65}" type="sibTrans" cxnId="{E6CEDF16-426E-4855-B0CD-7FBC460088AD}">
      <dgm:prSet/>
      <dgm:spPr/>
      <dgm:t>
        <a:bodyPr/>
        <a:lstStyle/>
        <a:p>
          <a:endParaRPr lang="en-US">
            <a:solidFill>
              <a:schemeClr val="tx1"/>
            </a:solidFill>
            <a:latin typeface="Times New Roman" pitchFamily="18" charset="0"/>
            <a:cs typeface="Times New Roman" pitchFamily="18" charset="0"/>
          </a:endParaRPr>
        </a:p>
      </dgm:t>
    </dgm:pt>
    <dgm:pt modelId="{FBA7A85C-212D-4DF3-B49E-318EBDE3B313}" type="pres">
      <dgm:prSet presAssocID="{6827FD45-E5FF-4412-BAA6-32264E16F80B}" presName="linear" presStyleCnt="0">
        <dgm:presLayoutVars>
          <dgm:animLvl val="lvl"/>
          <dgm:resizeHandles val="exact"/>
        </dgm:presLayoutVars>
      </dgm:prSet>
      <dgm:spPr/>
      <dgm:t>
        <a:bodyPr/>
        <a:lstStyle/>
        <a:p>
          <a:endParaRPr lang="en-US"/>
        </a:p>
      </dgm:t>
    </dgm:pt>
    <dgm:pt modelId="{9F41963F-0F59-47F2-B438-83984EF64F0E}" type="pres">
      <dgm:prSet presAssocID="{A21C95D8-83F4-4F01-9B07-9512BEA8A959}" presName="parentText" presStyleLbl="node1" presStyleIdx="0" presStyleCnt="2" custScaleX="92000" custScaleY="72524">
        <dgm:presLayoutVars>
          <dgm:chMax val="0"/>
          <dgm:bulletEnabled val="1"/>
        </dgm:presLayoutVars>
      </dgm:prSet>
      <dgm:spPr/>
      <dgm:t>
        <a:bodyPr/>
        <a:lstStyle/>
        <a:p>
          <a:endParaRPr lang="en-US"/>
        </a:p>
      </dgm:t>
    </dgm:pt>
    <dgm:pt modelId="{E253E822-6E03-4156-9FD4-1BB6258C4CA9}" type="pres">
      <dgm:prSet presAssocID="{A21C95D8-83F4-4F01-9B07-9512BEA8A959}" presName="childText" presStyleLbl="revTx" presStyleIdx="0" presStyleCnt="2">
        <dgm:presLayoutVars>
          <dgm:bulletEnabled val="1"/>
        </dgm:presLayoutVars>
      </dgm:prSet>
      <dgm:spPr/>
      <dgm:t>
        <a:bodyPr/>
        <a:lstStyle/>
        <a:p>
          <a:endParaRPr lang="en-US"/>
        </a:p>
      </dgm:t>
    </dgm:pt>
    <dgm:pt modelId="{9D918254-0283-42B5-9CDA-492058A2063B}" type="pres">
      <dgm:prSet presAssocID="{298DB684-33EB-49C8-A4EF-A0CBE6966ADF}" presName="parentText" presStyleLbl="node1" presStyleIdx="1" presStyleCnt="2" custScaleX="94000" custScaleY="91707">
        <dgm:presLayoutVars>
          <dgm:chMax val="0"/>
          <dgm:bulletEnabled val="1"/>
        </dgm:presLayoutVars>
      </dgm:prSet>
      <dgm:spPr/>
      <dgm:t>
        <a:bodyPr/>
        <a:lstStyle/>
        <a:p>
          <a:endParaRPr lang="en-US"/>
        </a:p>
      </dgm:t>
    </dgm:pt>
    <dgm:pt modelId="{025C1A2C-0EDD-428C-ABFC-95FE81FF186E}" type="pres">
      <dgm:prSet presAssocID="{298DB684-33EB-49C8-A4EF-A0CBE6966ADF}" presName="childText" presStyleLbl="revTx" presStyleIdx="1" presStyleCnt="2">
        <dgm:presLayoutVars>
          <dgm:bulletEnabled val="1"/>
        </dgm:presLayoutVars>
      </dgm:prSet>
      <dgm:spPr/>
      <dgm:t>
        <a:bodyPr/>
        <a:lstStyle/>
        <a:p>
          <a:endParaRPr lang="en-US"/>
        </a:p>
      </dgm:t>
    </dgm:pt>
  </dgm:ptLst>
  <dgm:cxnLst>
    <dgm:cxn modelId="{221DD712-BAB9-4EF7-87CF-5E18C9BFB124}" type="presOf" srcId="{EBA37259-3D45-427E-89CA-DF295A8CC6AD}" destId="{025C1A2C-0EDD-428C-ABFC-95FE81FF186E}" srcOrd="0" destOrd="0" presId="urn:microsoft.com/office/officeart/2005/8/layout/vList2"/>
    <dgm:cxn modelId="{07DB661E-E931-41C8-988F-6AA53F522C5C}" type="presOf" srcId="{6827FD45-E5FF-4412-BAA6-32264E16F80B}" destId="{FBA7A85C-212D-4DF3-B49E-318EBDE3B313}" srcOrd="0" destOrd="0" presId="urn:microsoft.com/office/officeart/2005/8/layout/vList2"/>
    <dgm:cxn modelId="{F275DC4D-1434-4F48-90AC-56B8EE7F09CB}" type="presOf" srcId="{2165C138-1839-44FE-863D-E0A98D3DD606}" destId="{E253E822-6E03-4156-9FD4-1BB6258C4CA9}" srcOrd="0" destOrd="0" presId="urn:microsoft.com/office/officeart/2005/8/layout/vList2"/>
    <dgm:cxn modelId="{E6CEDF16-426E-4855-B0CD-7FBC460088AD}" srcId="{298DB684-33EB-49C8-A4EF-A0CBE6966ADF}" destId="{EBA37259-3D45-427E-89CA-DF295A8CC6AD}" srcOrd="0" destOrd="0" parTransId="{506029BE-FFE6-46C1-A205-561F889B3102}" sibTransId="{16AAE10E-8F49-4E1A-B547-E514403FFF65}"/>
    <dgm:cxn modelId="{00A790D7-63D2-4B29-88F2-471E9D0637AC}" srcId="{A21C95D8-83F4-4F01-9B07-9512BEA8A959}" destId="{2165C138-1839-44FE-863D-E0A98D3DD606}" srcOrd="0" destOrd="0" parTransId="{A90F64E2-1FD2-44E3-B87C-D52D58A11BF6}" sibTransId="{1802F9DE-4690-4A4C-8232-0CFA7725E8A8}"/>
    <dgm:cxn modelId="{88348B1E-1CAC-4760-9E88-BEC695408302}" srcId="{6827FD45-E5FF-4412-BAA6-32264E16F80B}" destId="{A21C95D8-83F4-4F01-9B07-9512BEA8A959}" srcOrd="0" destOrd="0" parTransId="{B78557F5-AFAD-4CFE-9270-0059E1DBE1B0}" sibTransId="{54AADFFB-DB0D-4491-ADE8-BBBD4BBE0D40}"/>
    <dgm:cxn modelId="{154D7954-B790-4C03-B6C1-7C4864996A99}" type="presOf" srcId="{A21C95D8-83F4-4F01-9B07-9512BEA8A959}" destId="{9F41963F-0F59-47F2-B438-83984EF64F0E}" srcOrd="0" destOrd="0" presId="urn:microsoft.com/office/officeart/2005/8/layout/vList2"/>
    <dgm:cxn modelId="{A1F24F1A-9CE6-4A97-8582-4ECF9E3619C7}" type="presOf" srcId="{298DB684-33EB-49C8-A4EF-A0CBE6966ADF}" destId="{9D918254-0283-42B5-9CDA-492058A2063B}" srcOrd="0" destOrd="0" presId="urn:microsoft.com/office/officeart/2005/8/layout/vList2"/>
    <dgm:cxn modelId="{C2E4D1A3-CA67-4912-922E-4B11D51742E3}" srcId="{6827FD45-E5FF-4412-BAA6-32264E16F80B}" destId="{298DB684-33EB-49C8-A4EF-A0CBE6966ADF}" srcOrd="1" destOrd="0" parTransId="{4D3B8945-4992-4D68-8290-F1BC3B22BEF2}" sibTransId="{2FDA66E3-6FE7-4C4B-8EEF-36A77A4A6451}"/>
    <dgm:cxn modelId="{50CE43D8-5B68-45A0-B937-FC6489E95721}" type="presParOf" srcId="{FBA7A85C-212D-4DF3-B49E-318EBDE3B313}" destId="{9F41963F-0F59-47F2-B438-83984EF64F0E}" srcOrd="0" destOrd="0" presId="urn:microsoft.com/office/officeart/2005/8/layout/vList2"/>
    <dgm:cxn modelId="{90CEC91B-E102-4FB7-B59C-9552CAE8735A}" type="presParOf" srcId="{FBA7A85C-212D-4DF3-B49E-318EBDE3B313}" destId="{E253E822-6E03-4156-9FD4-1BB6258C4CA9}" srcOrd="1" destOrd="0" presId="urn:microsoft.com/office/officeart/2005/8/layout/vList2"/>
    <dgm:cxn modelId="{301AB82F-1E97-4224-AFF4-9CD748FA6E1F}" type="presParOf" srcId="{FBA7A85C-212D-4DF3-B49E-318EBDE3B313}" destId="{9D918254-0283-42B5-9CDA-492058A2063B}" srcOrd="2" destOrd="0" presId="urn:microsoft.com/office/officeart/2005/8/layout/vList2"/>
    <dgm:cxn modelId="{893616C9-5EA1-4401-8D02-7E921FD0D946}" type="presParOf" srcId="{FBA7A85C-212D-4DF3-B49E-318EBDE3B313}" destId="{025C1A2C-0EDD-428C-ABFC-95FE81FF186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27FD45-E5FF-4412-BAA6-32264E16F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CE6A2F-C370-4CCF-8CFC-7B99C28E72BC}">
      <dgm:prSet/>
      <dgm:spPr/>
      <dgm:t>
        <a:bodyPr/>
        <a:lstStyle/>
        <a:p>
          <a:pPr algn="just">
            <a:lnSpc>
              <a:spcPct val="120000"/>
            </a:lnSpc>
          </a:pPr>
          <a:r>
            <a:rPr lang="en-US" dirty="0" err="1" smtClean="0">
              <a:solidFill>
                <a:schemeClr val="tx1"/>
              </a:solidFill>
              <a:latin typeface="Times New Roman" pitchFamily="18" charset="0"/>
              <a:cs typeface="Times New Roman" pitchFamily="18" charset="0"/>
            </a:rPr>
            <a:t>Phạt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tiền</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từ</a:t>
          </a:r>
          <a:r>
            <a:rPr lang="en-US" b="1" dirty="0" smtClean="0">
              <a:solidFill>
                <a:schemeClr val="tx1"/>
              </a:solidFill>
              <a:latin typeface="Times New Roman" pitchFamily="18" charset="0"/>
              <a:cs typeface="Times New Roman" pitchFamily="18" charset="0"/>
            </a:rPr>
            <a:t> 1 – 3% </a:t>
          </a:r>
          <a:r>
            <a:rPr lang="en-US" b="1" dirty="0" err="1" smtClean="0">
              <a:solidFill>
                <a:schemeClr val="tx1"/>
              </a:solidFill>
              <a:latin typeface="Times New Roman" pitchFamily="18" charset="0"/>
              <a:cs typeface="Times New Roman" pitchFamily="18" charset="0"/>
            </a:rPr>
            <a:t>tổng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doanh</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thu</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thị</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liên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quan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TC </a:t>
          </a:r>
          <a:r>
            <a:rPr lang="en-US" dirty="0" err="1" smtClean="0">
              <a:solidFill>
                <a:schemeClr val="tx1"/>
              </a:solidFill>
              <a:latin typeface="Times New Roman" pitchFamily="18" charset="0"/>
              <a:cs typeface="Times New Roman" pitchFamily="18" charset="0"/>
            </a:rPr>
            <a:t>liền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kề</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trước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hành</a:t>
          </a:r>
          <a:r>
            <a:rPr lang="en-US" dirty="0" smtClean="0">
              <a:solidFill>
                <a:schemeClr val="tx1"/>
              </a:solidFill>
              <a:latin typeface="Times New Roman" pitchFamily="18" charset="0"/>
              <a:cs typeface="Times New Roman" pitchFamily="18" charset="0"/>
            </a:rPr>
            <a:t> vi </a:t>
          </a:r>
          <a:r>
            <a:rPr lang="en-US" dirty="0" err="1" smtClean="0">
              <a:solidFill>
                <a:schemeClr val="tx1"/>
              </a:solidFill>
              <a:latin typeface="Times New Roman" pitchFamily="18" charset="0"/>
              <a:cs typeface="Times New Roman" pitchFamily="18" charset="0"/>
            </a:rPr>
            <a:t>vi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phạm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của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từng</a:t>
          </a:r>
          <a:r>
            <a:rPr lang="en-US" dirty="0" smtClean="0">
              <a:solidFill>
                <a:schemeClr val="tx1"/>
              </a:solidFill>
              <a:latin typeface="Times New Roman" pitchFamily="18" charset="0"/>
              <a:cs typeface="Times New Roman" pitchFamily="18" charset="0"/>
            </a:rPr>
            <a:t> DN </a:t>
          </a:r>
          <a:r>
            <a:rPr lang="en-US" dirty="0" err="1" smtClean="0">
              <a:solidFill>
                <a:schemeClr val="tx1"/>
              </a:solidFill>
              <a:latin typeface="Times New Roman" pitchFamily="18" charset="0"/>
              <a:cs typeface="Times New Roman" pitchFamily="18" charset="0"/>
            </a:rPr>
            <a:t>tham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gia</a:t>
          </a:r>
          <a:r>
            <a:rPr lang="en-US" dirty="0" smtClean="0">
              <a:solidFill>
                <a:schemeClr val="tx1"/>
              </a:solidFill>
              <a:latin typeface="Times New Roman" pitchFamily="18" charset="0"/>
              <a:cs typeface="Times New Roman" pitchFamily="18" charset="0"/>
            </a:rPr>
            <a:t> TTKT</a:t>
          </a:r>
          <a:endParaRPr lang="en-US" dirty="0">
            <a:solidFill>
              <a:schemeClr val="tx1"/>
            </a:solidFill>
            <a:latin typeface="Times New Roman" pitchFamily="18" charset="0"/>
            <a:cs typeface="Times New Roman" pitchFamily="18" charset="0"/>
          </a:endParaRPr>
        </a:p>
      </dgm:t>
    </dgm:pt>
    <dgm:pt modelId="{B7EDD221-7151-4448-AE7E-00E1986C54DA}" type="parTrans" cxnId="{C36139CE-BD11-4089-AA1B-7421F5D28595}">
      <dgm:prSet/>
      <dgm:spPr/>
      <dgm:t>
        <a:bodyPr/>
        <a:lstStyle/>
        <a:p>
          <a:endParaRPr lang="en-US">
            <a:solidFill>
              <a:schemeClr val="tx1"/>
            </a:solidFill>
            <a:latin typeface="Times New Roman" pitchFamily="18" charset="0"/>
            <a:cs typeface="Times New Roman" pitchFamily="18" charset="0"/>
          </a:endParaRPr>
        </a:p>
      </dgm:t>
    </dgm:pt>
    <dgm:pt modelId="{8B3E362E-3984-49B0-BAF9-9DCFA10B0C76}" type="sibTrans" cxnId="{C36139CE-BD11-4089-AA1B-7421F5D28595}">
      <dgm:prSet/>
      <dgm:spPr/>
      <dgm:t>
        <a:bodyPr/>
        <a:lstStyle/>
        <a:p>
          <a:endParaRPr lang="en-US">
            <a:solidFill>
              <a:schemeClr val="tx1"/>
            </a:solidFill>
            <a:latin typeface="Times New Roman" pitchFamily="18" charset="0"/>
            <a:cs typeface="Times New Roman" pitchFamily="18" charset="0"/>
          </a:endParaRPr>
        </a:p>
      </dgm:t>
    </dgm:pt>
    <dgm:pt modelId="{9D8CAAA8-19A6-44C2-8700-08B19E91B3B9}">
      <dgm:prSet/>
      <dgm:spPr/>
      <dgm:t>
        <a:bodyPr/>
        <a:lstStyle/>
        <a:p>
          <a:pPr algn="just"/>
          <a:r>
            <a:rPr lang="en-US" dirty="0" smtClean="0">
              <a:solidFill>
                <a:schemeClr val="tx1"/>
              </a:solidFill>
              <a:latin typeface="Times New Roman" pitchFamily="18" charset="0"/>
              <a:cs typeface="Times New Roman" pitchFamily="18" charset="0"/>
            </a:rPr>
            <a:t>5. DN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hợp</a:t>
          </a:r>
          <a:r>
            <a:rPr lang="en-US" dirty="0" smtClean="0">
              <a:solidFill>
                <a:schemeClr val="tx1"/>
              </a:solidFill>
              <a:latin typeface="Times New Roman" pitchFamily="18" charset="0"/>
              <a:cs typeface="Times New Roman" pitchFamily="18" charset="0"/>
            </a:rPr>
            <a:t> UBCTQG </a:t>
          </a:r>
          <a:r>
            <a:rPr lang="en-US" dirty="0" err="1" smtClean="0">
              <a:solidFill>
                <a:schemeClr val="tx1"/>
              </a:solidFill>
              <a:latin typeface="Times New Roman" pitchFamily="18" charset="0"/>
              <a:cs typeface="Times New Roman" pitchFamily="18" charset="0"/>
            </a:rPr>
            <a:t>ra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quyết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thuộc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hợp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bị</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cấm</a:t>
          </a:r>
          <a:endParaRPr lang="en-US" dirty="0">
            <a:solidFill>
              <a:schemeClr val="tx1"/>
            </a:solidFill>
            <a:latin typeface="Times New Roman" pitchFamily="18" charset="0"/>
            <a:cs typeface="Times New Roman" pitchFamily="18" charset="0"/>
          </a:endParaRPr>
        </a:p>
      </dgm:t>
    </dgm:pt>
    <dgm:pt modelId="{519F1288-577F-4F9B-9EBE-E02644986B34}" type="parTrans" cxnId="{DB70CF38-6E5A-4DB9-A019-4C04FEEBEC64}">
      <dgm:prSet/>
      <dgm:spPr/>
      <dgm:t>
        <a:bodyPr/>
        <a:lstStyle/>
        <a:p>
          <a:endParaRPr lang="en-US">
            <a:solidFill>
              <a:schemeClr val="tx1"/>
            </a:solidFill>
            <a:latin typeface="Times New Roman" pitchFamily="18" charset="0"/>
            <a:cs typeface="Times New Roman" pitchFamily="18" charset="0"/>
          </a:endParaRPr>
        </a:p>
      </dgm:t>
    </dgm:pt>
    <dgm:pt modelId="{E78980F8-3236-4017-98B5-95B49A84C995}" type="sibTrans" cxnId="{DB70CF38-6E5A-4DB9-A019-4C04FEEBEC64}">
      <dgm:prSet/>
      <dgm:spPr/>
      <dgm:t>
        <a:bodyPr/>
        <a:lstStyle/>
        <a:p>
          <a:endParaRPr lang="en-US">
            <a:solidFill>
              <a:schemeClr val="tx1"/>
            </a:solidFill>
            <a:latin typeface="Times New Roman" pitchFamily="18" charset="0"/>
            <a:cs typeface="Times New Roman" pitchFamily="18" charset="0"/>
          </a:endParaRPr>
        </a:p>
      </dgm:t>
    </dgm:pt>
    <dgm:pt modelId="{EBA37259-3D45-427E-89CA-DF295A8CC6AD}">
      <dgm:prSet phldrT="[Text]"/>
      <dgm:spPr/>
      <dgm:t>
        <a:bodyPr/>
        <a:lstStyle/>
        <a:p>
          <a:pPr algn="just"/>
          <a:r>
            <a:rPr lang="en-US" dirty="0" smtClean="0">
              <a:solidFill>
                <a:schemeClr val="tx1"/>
              </a:solidFill>
              <a:latin typeface="Times New Roman" pitchFamily="18" charset="0"/>
              <a:cs typeface="Times New Roman" pitchFamily="18" charset="0"/>
            </a:rPr>
            <a:t>4. DN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hoặc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đủ</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điều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quyết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về</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điều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kiện</a:t>
          </a:r>
          <a:endParaRPr lang="en-US" dirty="0">
            <a:solidFill>
              <a:schemeClr val="tx1"/>
            </a:solidFill>
            <a:latin typeface="Times New Roman" pitchFamily="18" charset="0"/>
            <a:cs typeface="Times New Roman" pitchFamily="18" charset="0"/>
          </a:endParaRPr>
        </a:p>
      </dgm:t>
    </dgm:pt>
    <dgm:pt modelId="{16AAE10E-8F49-4E1A-B547-E514403FFF65}" type="sibTrans" cxnId="{E6CEDF16-426E-4855-B0CD-7FBC460088AD}">
      <dgm:prSet/>
      <dgm:spPr/>
      <dgm:t>
        <a:bodyPr/>
        <a:lstStyle/>
        <a:p>
          <a:endParaRPr lang="en-US">
            <a:solidFill>
              <a:schemeClr val="tx1"/>
            </a:solidFill>
            <a:latin typeface="Times New Roman" pitchFamily="18" charset="0"/>
            <a:cs typeface="Times New Roman" pitchFamily="18" charset="0"/>
          </a:endParaRPr>
        </a:p>
      </dgm:t>
    </dgm:pt>
    <dgm:pt modelId="{506029BE-FFE6-46C1-A205-561F889B3102}" type="parTrans" cxnId="{E6CEDF16-426E-4855-B0CD-7FBC460088AD}">
      <dgm:prSet/>
      <dgm:spPr/>
      <dgm:t>
        <a:bodyPr/>
        <a:lstStyle/>
        <a:p>
          <a:endParaRPr lang="en-US">
            <a:solidFill>
              <a:schemeClr val="tx1"/>
            </a:solidFill>
            <a:latin typeface="Times New Roman" pitchFamily="18" charset="0"/>
            <a:cs typeface="Times New Roman" pitchFamily="18" charset="0"/>
          </a:endParaRPr>
        </a:p>
      </dgm:t>
    </dgm:pt>
    <dgm:pt modelId="{F648AE96-A4CC-4F60-BCD3-279A7F7513A0}">
      <dgm:prSet phldrT="[Text]"/>
      <dgm:spPr/>
      <dgm:t>
        <a:bodyPr/>
        <a:lstStyle/>
        <a:p>
          <a:pPr algn="just">
            <a:lnSpc>
              <a:spcPct val="120000"/>
            </a:lnSpc>
          </a:pPr>
          <a:r>
            <a:rPr lang="en-US" dirty="0" err="1" smtClean="0">
              <a:solidFill>
                <a:schemeClr val="tx1"/>
              </a:solidFill>
              <a:latin typeface="Times New Roman" pitchFamily="18" charset="0"/>
              <a:cs typeface="Times New Roman" pitchFamily="18" charset="0"/>
            </a:rPr>
            <a:t>Phạt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tiền</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từ</a:t>
          </a:r>
          <a:r>
            <a:rPr lang="en-US" b="1" dirty="0" smtClean="0">
              <a:solidFill>
                <a:schemeClr val="tx1"/>
              </a:solidFill>
              <a:latin typeface="Times New Roman" pitchFamily="18" charset="0"/>
              <a:cs typeface="Times New Roman" pitchFamily="18" charset="0"/>
            </a:rPr>
            <a:t> 1 – 3% </a:t>
          </a:r>
          <a:r>
            <a:rPr lang="en-US" b="1" dirty="0" err="1" smtClean="0">
              <a:solidFill>
                <a:schemeClr val="tx1"/>
              </a:solidFill>
              <a:latin typeface="Times New Roman" pitchFamily="18" charset="0"/>
              <a:cs typeface="Times New Roman" pitchFamily="18" charset="0"/>
            </a:rPr>
            <a:t>tổng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doanh</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thu</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thị</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liên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quan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TC </a:t>
          </a:r>
          <a:r>
            <a:rPr lang="en-US" dirty="0" err="1" smtClean="0">
              <a:solidFill>
                <a:schemeClr val="tx1"/>
              </a:solidFill>
              <a:latin typeface="Times New Roman" pitchFamily="18" charset="0"/>
              <a:cs typeface="Times New Roman" pitchFamily="18" charset="0"/>
            </a:rPr>
            <a:t>liền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kề</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trước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hành</a:t>
          </a:r>
          <a:r>
            <a:rPr lang="en-US" dirty="0" smtClean="0">
              <a:solidFill>
                <a:schemeClr val="tx1"/>
              </a:solidFill>
              <a:latin typeface="Times New Roman" pitchFamily="18" charset="0"/>
              <a:cs typeface="Times New Roman" pitchFamily="18" charset="0"/>
            </a:rPr>
            <a:t> vi </a:t>
          </a:r>
          <a:r>
            <a:rPr lang="en-US" dirty="0" err="1" smtClean="0">
              <a:solidFill>
                <a:schemeClr val="tx1"/>
              </a:solidFill>
              <a:latin typeface="Times New Roman" pitchFamily="18" charset="0"/>
              <a:cs typeface="Times New Roman" pitchFamily="18" charset="0"/>
            </a:rPr>
            <a:t>vi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phạm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của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từng</a:t>
          </a:r>
          <a:r>
            <a:rPr lang="en-US" dirty="0" smtClean="0">
              <a:solidFill>
                <a:schemeClr val="tx1"/>
              </a:solidFill>
              <a:latin typeface="Times New Roman" pitchFamily="18" charset="0"/>
              <a:cs typeface="Times New Roman" pitchFamily="18" charset="0"/>
            </a:rPr>
            <a:t> DN </a:t>
          </a:r>
          <a:r>
            <a:rPr lang="en-US" dirty="0" err="1" smtClean="0">
              <a:solidFill>
                <a:schemeClr val="tx1"/>
              </a:solidFill>
              <a:latin typeface="Times New Roman" pitchFamily="18" charset="0"/>
              <a:cs typeface="Times New Roman" pitchFamily="18" charset="0"/>
            </a:rPr>
            <a:t>tham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gia</a:t>
          </a:r>
          <a:r>
            <a:rPr lang="en-US" dirty="0" smtClean="0">
              <a:solidFill>
                <a:schemeClr val="tx1"/>
              </a:solidFill>
              <a:latin typeface="Times New Roman" pitchFamily="18" charset="0"/>
              <a:cs typeface="Times New Roman" pitchFamily="18" charset="0"/>
            </a:rPr>
            <a:t> TTKT</a:t>
          </a:r>
          <a:endParaRPr lang="en-US" dirty="0">
            <a:solidFill>
              <a:schemeClr val="tx1"/>
            </a:solidFill>
            <a:latin typeface="Times New Roman" pitchFamily="18" charset="0"/>
            <a:cs typeface="Times New Roman" pitchFamily="18" charset="0"/>
          </a:endParaRPr>
        </a:p>
      </dgm:t>
    </dgm:pt>
    <dgm:pt modelId="{E746CAAE-F922-4E16-8FCB-60137F59A446}" type="parTrans" cxnId="{A0ED8489-23C0-42C6-8923-2DE2FC1532EA}">
      <dgm:prSet/>
      <dgm:spPr/>
      <dgm:t>
        <a:bodyPr/>
        <a:lstStyle/>
        <a:p>
          <a:endParaRPr lang="en-US"/>
        </a:p>
      </dgm:t>
    </dgm:pt>
    <dgm:pt modelId="{6D442733-4099-401E-920A-A19D18ADA468}" type="sibTrans" cxnId="{A0ED8489-23C0-42C6-8923-2DE2FC1532EA}">
      <dgm:prSet/>
      <dgm:spPr/>
      <dgm:t>
        <a:bodyPr/>
        <a:lstStyle/>
        <a:p>
          <a:endParaRPr lang="en-US"/>
        </a:p>
      </dgm:t>
    </dgm:pt>
    <dgm:pt modelId="{334AF1E5-DC1E-4786-A7E7-D7D4535016D4}">
      <dgm:prSet/>
      <dgm:spPr/>
      <dgm:t>
        <a:bodyPr/>
        <a:lstStyle/>
        <a:p>
          <a:pPr algn="just"/>
          <a:r>
            <a:rPr lang="en-US" dirty="0" smtClean="0">
              <a:solidFill>
                <a:schemeClr val="tx1"/>
              </a:solidFill>
              <a:latin typeface="Times New Roman" pitchFamily="18" charset="0"/>
              <a:cs typeface="Times New Roman" pitchFamily="18" charset="0"/>
            </a:rPr>
            <a:t>3. DN </a:t>
          </a:r>
          <a:r>
            <a:rPr lang="en-US" dirty="0" err="1" smtClean="0">
              <a:solidFill>
                <a:schemeClr val="tx1"/>
              </a:solidFill>
              <a:latin typeface="Times New Roman" pitchFamily="18" charset="0"/>
              <a:cs typeface="Times New Roman" pitchFamily="18" charset="0"/>
            </a:rPr>
            <a:t>thuộc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hợp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phải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thẩm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chính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thức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việc</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mà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việc</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khi</a:t>
          </a:r>
          <a:r>
            <a:rPr lang="en-US" dirty="0" smtClean="0">
              <a:solidFill>
                <a:schemeClr val="tx1"/>
              </a:solidFill>
              <a:latin typeface="Times New Roman" pitchFamily="18" charset="0"/>
              <a:cs typeface="Times New Roman" pitchFamily="18" charset="0"/>
            </a:rPr>
            <a:t> UBCTQG </a:t>
          </a:r>
          <a:r>
            <a:rPr lang="en-US" dirty="0" err="1" smtClean="0">
              <a:solidFill>
                <a:schemeClr val="tx1"/>
              </a:solidFill>
              <a:latin typeface="Times New Roman" pitchFamily="18" charset="0"/>
              <a:cs typeface="Times New Roman" pitchFamily="18" charset="0"/>
            </a:rPr>
            <a:t>chưa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quyết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Điều</a:t>
          </a:r>
          <a:r>
            <a:rPr lang="en-US" dirty="0" smtClean="0">
              <a:solidFill>
                <a:schemeClr val="tx1"/>
              </a:solidFill>
              <a:latin typeface="Times New Roman" pitchFamily="18" charset="0"/>
              <a:cs typeface="Times New Roman" pitchFamily="18" charset="0"/>
            </a:rPr>
            <a:t> 41 LCT.</a:t>
          </a:r>
          <a:endParaRPr lang="en-US" dirty="0"/>
        </a:p>
      </dgm:t>
    </dgm:pt>
    <dgm:pt modelId="{84D9AB91-52A7-4387-8D7D-7CA906D622D9}" type="parTrans" cxnId="{0BDA804B-989A-4D18-9470-43034A5629BA}">
      <dgm:prSet/>
      <dgm:spPr/>
      <dgm:t>
        <a:bodyPr/>
        <a:lstStyle/>
        <a:p>
          <a:endParaRPr lang="en-US"/>
        </a:p>
      </dgm:t>
    </dgm:pt>
    <dgm:pt modelId="{F40DF5F8-57C3-4289-8EC3-E0E8AC292F26}" type="sibTrans" cxnId="{0BDA804B-989A-4D18-9470-43034A5629BA}">
      <dgm:prSet/>
      <dgm:spPr/>
      <dgm:t>
        <a:bodyPr/>
        <a:lstStyle/>
        <a:p>
          <a:endParaRPr lang="en-US"/>
        </a:p>
      </dgm:t>
    </dgm:pt>
    <dgm:pt modelId="{AAB58E3D-D1FD-4377-8EC8-8B74B7B53E50}">
      <dgm:prSet/>
      <dgm:spPr/>
      <dgm:t>
        <a:bodyPr/>
        <a:lstStyle/>
        <a:p>
          <a:pPr algn="just">
            <a:lnSpc>
              <a:spcPct val="120000"/>
            </a:lnSpc>
          </a:pPr>
          <a:r>
            <a:rPr lang="en-US" dirty="0" err="1" smtClean="0">
              <a:solidFill>
                <a:schemeClr val="tx1"/>
              </a:solidFill>
              <a:latin typeface="Times New Roman" pitchFamily="18" charset="0"/>
              <a:cs typeface="Times New Roman" pitchFamily="18" charset="0"/>
            </a:rPr>
            <a:t>Phạt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tiền</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từ</a:t>
          </a:r>
          <a:r>
            <a:rPr lang="en-US" b="1" dirty="0" smtClean="0">
              <a:solidFill>
                <a:schemeClr val="tx1"/>
              </a:solidFill>
              <a:latin typeface="Times New Roman" pitchFamily="18" charset="0"/>
              <a:cs typeface="Times New Roman" pitchFamily="18" charset="0"/>
            </a:rPr>
            <a:t> 0,5 – 1% </a:t>
          </a:r>
          <a:r>
            <a:rPr lang="en-US" b="1" dirty="0" err="1" smtClean="0">
              <a:solidFill>
                <a:schemeClr val="tx1"/>
              </a:solidFill>
              <a:latin typeface="Times New Roman" pitchFamily="18" charset="0"/>
              <a:cs typeface="Times New Roman" pitchFamily="18" charset="0"/>
            </a:rPr>
            <a:t>tổng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doanh</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thu</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thị</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liên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quan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TC </a:t>
          </a:r>
          <a:r>
            <a:rPr lang="en-US" dirty="0" err="1" smtClean="0">
              <a:solidFill>
                <a:schemeClr val="tx1"/>
              </a:solidFill>
              <a:latin typeface="Times New Roman" pitchFamily="18" charset="0"/>
              <a:cs typeface="Times New Roman" pitchFamily="18" charset="0"/>
            </a:rPr>
            <a:t>liền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kề</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trước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năm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hành</a:t>
          </a:r>
          <a:r>
            <a:rPr lang="en-US" dirty="0" smtClean="0">
              <a:solidFill>
                <a:schemeClr val="tx1"/>
              </a:solidFill>
              <a:latin typeface="Times New Roman" pitchFamily="18" charset="0"/>
              <a:cs typeface="Times New Roman" pitchFamily="18" charset="0"/>
            </a:rPr>
            <a:t> vi </a:t>
          </a:r>
          <a:r>
            <a:rPr lang="en-US" dirty="0" err="1" smtClean="0">
              <a:solidFill>
                <a:schemeClr val="tx1"/>
              </a:solidFill>
              <a:latin typeface="Times New Roman" pitchFamily="18" charset="0"/>
              <a:cs typeface="Times New Roman" pitchFamily="18" charset="0"/>
            </a:rPr>
            <a:t>vi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phạm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của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từng</a:t>
          </a:r>
          <a:r>
            <a:rPr lang="en-US" dirty="0" smtClean="0">
              <a:solidFill>
                <a:schemeClr val="tx1"/>
              </a:solidFill>
              <a:latin typeface="Times New Roman" pitchFamily="18" charset="0"/>
              <a:cs typeface="Times New Roman" pitchFamily="18" charset="0"/>
            </a:rPr>
            <a:t> DN </a:t>
          </a:r>
          <a:r>
            <a:rPr lang="en-US" dirty="0" err="1" smtClean="0">
              <a:solidFill>
                <a:schemeClr val="tx1"/>
              </a:solidFill>
              <a:latin typeface="Times New Roman" pitchFamily="18" charset="0"/>
              <a:cs typeface="Times New Roman" pitchFamily="18" charset="0"/>
            </a:rPr>
            <a:t>tham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gia</a:t>
          </a:r>
          <a:r>
            <a:rPr lang="en-US" dirty="0" smtClean="0">
              <a:solidFill>
                <a:schemeClr val="tx1"/>
              </a:solidFill>
              <a:latin typeface="Times New Roman" pitchFamily="18" charset="0"/>
              <a:cs typeface="Times New Roman" pitchFamily="18" charset="0"/>
            </a:rPr>
            <a:t> TTKT</a:t>
          </a:r>
          <a:endParaRPr lang="en-US" dirty="0"/>
        </a:p>
      </dgm:t>
    </dgm:pt>
    <dgm:pt modelId="{7C6F435D-D1D6-4E68-8693-2ED68E89CECC}" type="parTrans" cxnId="{93DA34AD-199C-4629-B632-63CA8FAEB974}">
      <dgm:prSet/>
      <dgm:spPr/>
      <dgm:t>
        <a:bodyPr/>
        <a:lstStyle/>
        <a:p>
          <a:endParaRPr lang="en-US"/>
        </a:p>
      </dgm:t>
    </dgm:pt>
    <dgm:pt modelId="{0EF1E9D8-BA96-4DE9-8DD1-4EBA41DE0B13}" type="sibTrans" cxnId="{93DA34AD-199C-4629-B632-63CA8FAEB974}">
      <dgm:prSet/>
      <dgm:spPr/>
      <dgm:t>
        <a:bodyPr/>
        <a:lstStyle/>
        <a:p>
          <a:endParaRPr lang="en-US"/>
        </a:p>
      </dgm:t>
    </dgm:pt>
    <dgm:pt modelId="{FBA7A85C-212D-4DF3-B49E-318EBDE3B313}" type="pres">
      <dgm:prSet presAssocID="{6827FD45-E5FF-4412-BAA6-32264E16F80B}" presName="linear" presStyleCnt="0">
        <dgm:presLayoutVars>
          <dgm:animLvl val="lvl"/>
          <dgm:resizeHandles val="exact"/>
        </dgm:presLayoutVars>
      </dgm:prSet>
      <dgm:spPr/>
      <dgm:t>
        <a:bodyPr/>
        <a:lstStyle/>
        <a:p>
          <a:endParaRPr lang="en-US"/>
        </a:p>
      </dgm:t>
    </dgm:pt>
    <dgm:pt modelId="{48CF91C3-8823-4F21-93DC-6E7B9ACA6820}" type="pres">
      <dgm:prSet presAssocID="{334AF1E5-DC1E-4786-A7E7-D7D4535016D4}" presName="parentText" presStyleLbl="node1" presStyleIdx="0" presStyleCnt="3">
        <dgm:presLayoutVars>
          <dgm:chMax val="0"/>
          <dgm:bulletEnabled val="1"/>
        </dgm:presLayoutVars>
      </dgm:prSet>
      <dgm:spPr/>
      <dgm:t>
        <a:bodyPr/>
        <a:lstStyle/>
        <a:p>
          <a:endParaRPr lang="en-US"/>
        </a:p>
      </dgm:t>
    </dgm:pt>
    <dgm:pt modelId="{5B763965-2332-486F-891C-2C25BB493087}" type="pres">
      <dgm:prSet presAssocID="{334AF1E5-DC1E-4786-A7E7-D7D4535016D4}" presName="childText" presStyleLbl="revTx" presStyleIdx="0" presStyleCnt="3">
        <dgm:presLayoutVars>
          <dgm:bulletEnabled val="1"/>
        </dgm:presLayoutVars>
      </dgm:prSet>
      <dgm:spPr/>
      <dgm:t>
        <a:bodyPr/>
        <a:lstStyle/>
        <a:p>
          <a:endParaRPr lang="en-US"/>
        </a:p>
      </dgm:t>
    </dgm:pt>
    <dgm:pt modelId="{D9072E9C-0896-42CB-8C07-B4210D6AF49A}" type="pres">
      <dgm:prSet presAssocID="{EBA37259-3D45-427E-89CA-DF295A8CC6AD}" presName="parentText" presStyleLbl="node1" presStyleIdx="1" presStyleCnt="3">
        <dgm:presLayoutVars>
          <dgm:chMax val="0"/>
          <dgm:bulletEnabled val="1"/>
        </dgm:presLayoutVars>
      </dgm:prSet>
      <dgm:spPr/>
      <dgm:t>
        <a:bodyPr/>
        <a:lstStyle/>
        <a:p>
          <a:endParaRPr lang="en-US"/>
        </a:p>
      </dgm:t>
    </dgm:pt>
    <dgm:pt modelId="{16EA7FB3-33F8-4C6A-869C-EEDADA0CB441}" type="pres">
      <dgm:prSet presAssocID="{EBA37259-3D45-427E-89CA-DF295A8CC6AD}" presName="childText" presStyleLbl="revTx" presStyleIdx="1" presStyleCnt="3">
        <dgm:presLayoutVars>
          <dgm:bulletEnabled val="1"/>
        </dgm:presLayoutVars>
      </dgm:prSet>
      <dgm:spPr/>
      <dgm:t>
        <a:bodyPr/>
        <a:lstStyle/>
        <a:p>
          <a:endParaRPr lang="en-US"/>
        </a:p>
      </dgm:t>
    </dgm:pt>
    <dgm:pt modelId="{E5794C86-0A35-4F82-B33E-7414DA364DD2}" type="pres">
      <dgm:prSet presAssocID="{9D8CAAA8-19A6-44C2-8700-08B19E91B3B9}" presName="parentText" presStyleLbl="node1" presStyleIdx="2" presStyleCnt="3">
        <dgm:presLayoutVars>
          <dgm:chMax val="0"/>
          <dgm:bulletEnabled val="1"/>
        </dgm:presLayoutVars>
      </dgm:prSet>
      <dgm:spPr/>
      <dgm:t>
        <a:bodyPr/>
        <a:lstStyle/>
        <a:p>
          <a:endParaRPr lang="en-US"/>
        </a:p>
      </dgm:t>
    </dgm:pt>
    <dgm:pt modelId="{32F34775-EC35-411E-A2F4-6191AF8D4881}" type="pres">
      <dgm:prSet presAssocID="{9D8CAAA8-19A6-44C2-8700-08B19E91B3B9}" presName="childText" presStyleLbl="revTx" presStyleIdx="2" presStyleCnt="3">
        <dgm:presLayoutVars>
          <dgm:bulletEnabled val="1"/>
        </dgm:presLayoutVars>
      </dgm:prSet>
      <dgm:spPr/>
      <dgm:t>
        <a:bodyPr/>
        <a:lstStyle/>
        <a:p>
          <a:endParaRPr lang="en-US"/>
        </a:p>
      </dgm:t>
    </dgm:pt>
  </dgm:ptLst>
  <dgm:cxnLst>
    <dgm:cxn modelId="{0BDA804B-989A-4D18-9470-43034A5629BA}" srcId="{6827FD45-E5FF-4412-BAA6-32264E16F80B}" destId="{334AF1E5-DC1E-4786-A7E7-D7D4535016D4}" srcOrd="0" destOrd="0" parTransId="{84D9AB91-52A7-4387-8D7D-7CA906D622D9}" sibTransId="{F40DF5F8-57C3-4289-8EC3-E0E8AC292F26}"/>
    <dgm:cxn modelId="{A0ED8489-23C0-42C6-8923-2DE2FC1532EA}" srcId="{EBA37259-3D45-427E-89CA-DF295A8CC6AD}" destId="{F648AE96-A4CC-4F60-BCD3-279A7F7513A0}" srcOrd="0" destOrd="0" parTransId="{E746CAAE-F922-4E16-8FCB-60137F59A446}" sibTransId="{6D442733-4099-401E-920A-A19D18ADA468}"/>
    <dgm:cxn modelId="{DB70CF38-6E5A-4DB9-A019-4C04FEEBEC64}" srcId="{6827FD45-E5FF-4412-BAA6-32264E16F80B}" destId="{9D8CAAA8-19A6-44C2-8700-08B19E91B3B9}" srcOrd="2" destOrd="0" parTransId="{519F1288-577F-4F9B-9EBE-E02644986B34}" sibTransId="{E78980F8-3236-4017-98B5-95B49A84C995}"/>
    <dgm:cxn modelId="{4C7D465D-277A-4B55-A148-D168E3CEBEC6}" type="presOf" srcId="{AAB58E3D-D1FD-4377-8EC8-8B74B7B53E50}" destId="{5B763965-2332-486F-891C-2C25BB493087}" srcOrd="0" destOrd="0" presId="urn:microsoft.com/office/officeart/2005/8/layout/vList2"/>
    <dgm:cxn modelId="{E6CEDF16-426E-4855-B0CD-7FBC460088AD}" srcId="{6827FD45-E5FF-4412-BAA6-32264E16F80B}" destId="{EBA37259-3D45-427E-89CA-DF295A8CC6AD}" srcOrd="1" destOrd="0" parTransId="{506029BE-FFE6-46C1-A205-561F889B3102}" sibTransId="{16AAE10E-8F49-4E1A-B547-E514403FFF65}"/>
    <dgm:cxn modelId="{93DA34AD-199C-4629-B632-63CA8FAEB974}" srcId="{334AF1E5-DC1E-4786-A7E7-D7D4535016D4}" destId="{AAB58E3D-D1FD-4377-8EC8-8B74B7B53E50}" srcOrd="0" destOrd="0" parTransId="{7C6F435D-D1D6-4E68-8693-2ED68E89CECC}" sibTransId="{0EF1E9D8-BA96-4DE9-8DD1-4EBA41DE0B13}"/>
    <dgm:cxn modelId="{C1833D8C-0C27-485E-88B2-5781F635DD94}" type="presOf" srcId="{ADCE6A2F-C370-4CCF-8CFC-7B99C28E72BC}" destId="{32F34775-EC35-411E-A2F4-6191AF8D4881}" srcOrd="0" destOrd="0" presId="urn:microsoft.com/office/officeart/2005/8/layout/vList2"/>
    <dgm:cxn modelId="{36BE44B6-EA90-46AD-852E-65374CE94D01}" type="presOf" srcId="{334AF1E5-DC1E-4786-A7E7-D7D4535016D4}" destId="{48CF91C3-8823-4F21-93DC-6E7B9ACA6820}" srcOrd="0" destOrd="0" presId="urn:microsoft.com/office/officeart/2005/8/layout/vList2"/>
    <dgm:cxn modelId="{3B4B964B-9D3F-4C5B-BFCA-765A5BE75F15}" type="presOf" srcId="{EBA37259-3D45-427E-89CA-DF295A8CC6AD}" destId="{D9072E9C-0896-42CB-8C07-B4210D6AF49A}" srcOrd="0" destOrd="0" presId="urn:microsoft.com/office/officeart/2005/8/layout/vList2"/>
    <dgm:cxn modelId="{C36139CE-BD11-4089-AA1B-7421F5D28595}" srcId="{9D8CAAA8-19A6-44C2-8700-08B19E91B3B9}" destId="{ADCE6A2F-C370-4CCF-8CFC-7B99C28E72BC}" srcOrd="0" destOrd="0" parTransId="{B7EDD221-7151-4448-AE7E-00E1986C54DA}" sibTransId="{8B3E362E-3984-49B0-BAF9-9DCFA10B0C76}"/>
    <dgm:cxn modelId="{2E761310-0448-433E-9038-7137A442A50E}" type="presOf" srcId="{9D8CAAA8-19A6-44C2-8700-08B19E91B3B9}" destId="{E5794C86-0A35-4F82-B33E-7414DA364DD2}" srcOrd="0" destOrd="0" presId="urn:microsoft.com/office/officeart/2005/8/layout/vList2"/>
    <dgm:cxn modelId="{E2F5B168-5688-4880-A497-09E28E8977B0}" type="presOf" srcId="{6827FD45-E5FF-4412-BAA6-32264E16F80B}" destId="{FBA7A85C-212D-4DF3-B49E-318EBDE3B313}" srcOrd="0" destOrd="0" presId="urn:microsoft.com/office/officeart/2005/8/layout/vList2"/>
    <dgm:cxn modelId="{C2F54946-93E2-412F-911C-43C607829242}" type="presOf" srcId="{F648AE96-A4CC-4F60-BCD3-279A7F7513A0}" destId="{16EA7FB3-33F8-4C6A-869C-EEDADA0CB441}" srcOrd="0" destOrd="0" presId="urn:microsoft.com/office/officeart/2005/8/layout/vList2"/>
    <dgm:cxn modelId="{9F9166BD-82BA-41AA-945E-7CD02D21154D}" type="presParOf" srcId="{FBA7A85C-212D-4DF3-B49E-318EBDE3B313}" destId="{48CF91C3-8823-4F21-93DC-6E7B9ACA6820}" srcOrd="0" destOrd="0" presId="urn:microsoft.com/office/officeart/2005/8/layout/vList2"/>
    <dgm:cxn modelId="{0E619A53-DCF7-4CA6-A92D-1C802B03E649}" type="presParOf" srcId="{FBA7A85C-212D-4DF3-B49E-318EBDE3B313}" destId="{5B763965-2332-486F-891C-2C25BB493087}" srcOrd="1" destOrd="0" presId="urn:microsoft.com/office/officeart/2005/8/layout/vList2"/>
    <dgm:cxn modelId="{E46C62CC-2DF6-4B40-81F9-E887146E8297}" type="presParOf" srcId="{FBA7A85C-212D-4DF3-B49E-318EBDE3B313}" destId="{D9072E9C-0896-42CB-8C07-B4210D6AF49A}" srcOrd="2" destOrd="0" presId="urn:microsoft.com/office/officeart/2005/8/layout/vList2"/>
    <dgm:cxn modelId="{53751D4E-D7E5-4996-B33A-91A13C31CFC5}" type="presParOf" srcId="{FBA7A85C-212D-4DF3-B49E-318EBDE3B313}" destId="{16EA7FB3-33F8-4C6A-869C-EEDADA0CB441}" srcOrd="3" destOrd="0" presId="urn:microsoft.com/office/officeart/2005/8/layout/vList2"/>
    <dgm:cxn modelId="{D4891EB3-C0D5-43DA-B5EF-167CACF31477}" type="presParOf" srcId="{FBA7A85C-212D-4DF3-B49E-318EBDE3B313}" destId="{E5794C86-0A35-4F82-B33E-7414DA364DD2}" srcOrd="4" destOrd="0" presId="urn:microsoft.com/office/officeart/2005/8/layout/vList2"/>
    <dgm:cxn modelId="{C52CE7D5-185F-4A41-BCAD-4804884837FE}" type="presParOf" srcId="{FBA7A85C-212D-4DF3-B49E-318EBDE3B313}" destId="{32F34775-EC35-411E-A2F4-6191AF8D488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27FD45-E5FF-4412-BAA6-32264E16F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D8CAAA8-19A6-44C2-8700-08B19E91B3B9}">
      <dgm:prSet/>
      <dgm:spPr/>
      <dgm:t>
        <a:bodyPr/>
        <a:lstStyle/>
        <a:p>
          <a:r>
            <a:rPr lang="en-US" dirty="0" smtClean="0">
              <a:solidFill>
                <a:schemeClr val="tx1"/>
              </a:solidFill>
              <a:latin typeface="Times New Roman" pitchFamily="18" charset="0"/>
              <a:cs typeface="Times New Roman" pitchFamily="18" charset="0"/>
            </a:rPr>
            <a:t>6. DN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hiện</a:t>
          </a:r>
          <a:r>
            <a:rPr lang="en-US" dirty="0" smtClean="0">
              <a:solidFill>
                <a:schemeClr val="tx1"/>
              </a:solidFill>
              <a:latin typeface="Times New Roman" pitchFamily="18" charset="0"/>
              <a:cs typeface="Times New Roman" pitchFamily="18" charset="0"/>
            </a:rPr>
            <a:t> TTKT </a:t>
          </a:r>
          <a:r>
            <a:rPr lang="en-US" dirty="0" err="1" smtClean="0">
              <a:solidFill>
                <a:schemeClr val="tx1"/>
              </a:solidFill>
              <a:latin typeface="Times New Roman" pitchFamily="18" charset="0"/>
              <a:cs typeface="Times New Roman" pitchFamily="18" charset="0"/>
            </a:rPr>
            <a:t>bị</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cấm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Điều</a:t>
          </a:r>
          <a:r>
            <a:rPr lang="en-US" dirty="0" smtClean="0">
              <a:solidFill>
                <a:schemeClr val="tx1"/>
              </a:solidFill>
              <a:latin typeface="Times New Roman" pitchFamily="18" charset="0"/>
              <a:cs typeface="Times New Roman" pitchFamily="18" charset="0"/>
            </a:rPr>
            <a:t> 30 LCT.</a:t>
          </a:r>
          <a:endParaRPr lang="en-US" dirty="0">
            <a:solidFill>
              <a:schemeClr val="tx1"/>
            </a:solidFill>
            <a:latin typeface="Times New Roman" pitchFamily="18" charset="0"/>
            <a:cs typeface="Times New Roman" pitchFamily="18" charset="0"/>
          </a:endParaRPr>
        </a:p>
      </dgm:t>
    </dgm:pt>
    <dgm:pt modelId="{519F1288-577F-4F9B-9EBE-E02644986B34}" type="parTrans" cxnId="{DB70CF38-6E5A-4DB9-A019-4C04FEEBEC64}">
      <dgm:prSet/>
      <dgm:spPr/>
      <dgm:t>
        <a:bodyPr/>
        <a:lstStyle/>
        <a:p>
          <a:endParaRPr lang="en-US">
            <a:solidFill>
              <a:schemeClr val="tx1"/>
            </a:solidFill>
            <a:latin typeface="Times New Roman" pitchFamily="18" charset="0"/>
            <a:cs typeface="Times New Roman" pitchFamily="18" charset="0"/>
          </a:endParaRPr>
        </a:p>
      </dgm:t>
    </dgm:pt>
    <dgm:pt modelId="{E78980F8-3236-4017-98B5-95B49A84C995}" type="sibTrans" cxnId="{DB70CF38-6E5A-4DB9-A019-4C04FEEBEC64}">
      <dgm:prSet/>
      <dgm:spPr/>
      <dgm:t>
        <a:bodyPr/>
        <a:lstStyle/>
        <a:p>
          <a:endParaRPr lang="en-US">
            <a:solidFill>
              <a:schemeClr val="tx1"/>
            </a:solidFill>
            <a:latin typeface="Times New Roman" pitchFamily="18" charset="0"/>
            <a:cs typeface="Times New Roman" pitchFamily="18" charset="0"/>
          </a:endParaRPr>
        </a:p>
      </dgm:t>
    </dgm:pt>
    <dgm:pt modelId="{FBA7A85C-212D-4DF3-B49E-318EBDE3B313}" type="pres">
      <dgm:prSet presAssocID="{6827FD45-E5FF-4412-BAA6-32264E16F80B}" presName="linear" presStyleCnt="0">
        <dgm:presLayoutVars>
          <dgm:animLvl val="lvl"/>
          <dgm:resizeHandles val="exact"/>
        </dgm:presLayoutVars>
      </dgm:prSet>
      <dgm:spPr/>
      <dgm:t>
        <a:bodyPr/>
        <a:lstStyle/>
        <a:p>
          <a:endParaRPr lang="en-US"/>
        </a:p>
      </dgm:t>
    </dgm:pt>
    <dgm:pt modelId="{E5794C86-0A35-4F82-B33E-7414DA364DD2}" type="pres">
      <dgm:prSet presAssocID="{9D8CAAA8-19A6-44C2-8700-08B19E91B3B9}" presName="parentText" presStyleLbl="node1" presStyleIdx="0" presStyleCnt="1" custScaleY="21231" custLinFactNeighborY="-6053">
        <dgm:presLayoutVars>
          <dgm:chMax val="0"/>
          <dgm:bulletEnabled val="1"/>
        </dgm:presLayoutVars>
      </dgm:prSet>
      <dgm:spPr/>
      <dgm:t>
        <a:bodyPr/>
        <a:lstStyle/>
        <a:p>
          <a:endParaRPr lang="en-US"/>
        </a:p>
      </dgm:t>
    </dgm:pt>
  </dgm:ptLst>
  <dgm:cxnLst>
    <dgm:cxn modelId="{B90C57AB-CCBD-448D-8E80-BEAD609B24BB}" type="presOf" srcId="{9D8CAAA8-19A6-44C2-8700-08B19E91B3B9}" destId="{E5794C86-0A35-4F82-B33E-7414DA364DD2}" srcOrd="0" destOrd="0" presId="urn:microsoft.com/office/officeart/2005/8/layout/vList2"/>
    <dgm:cxn modelId="{8F18A05F-AF3A-4369-8ED1-865342F1C6C1}" type="presOf" srcId="{6827FD45-E5FF-4412-BAA6-32264E16F80B}" destId="{FBA7A85C-212D-4DF3-B49E-318EBDE3B313}" srcOrd="0" destOrd="0" presId="urn:microsoft.com/office/officeart/2005/8/layout/vList2"/>
    <dgm:cxn modelId="{DB70CF38-6E5A-4DB9-A019-4C04FEEBEC64}" srcId="{6827FD45-E5FF-4412-BAA6-32264E16F80B}" destId="{9D8CAAA8-19A6-44C2-8700-08B19E91B3B9}" srcOrd="0" destOrd="0" parTransId="{519F1288-577F-4F9B-9EBE-E02644986B34}" sibTransId="{E78980F8-3236-4017-98B5-95B49A84C995}"/>
    <dgm:cxn modelId="{A554BEF7-4C30-4655-9B0B-CF920DE994A9}" type="presParOf" srcId="{FBA7A85C-212D-4DF3-B49E-318EBDE3B313}" destId="{E5794C86-0A35-4F82-B33E-7414DA364DD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FBAE06-9BA7-4A43-BE2B-D0874DBE56F2}"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FA02DB4B-179A-49FC-98B9-4CA5B153E451}">
      <dgm:prSet phldrT="[Text]"/>
      <dgm:spPr/>
      <dgm:t>
        <a:bodyPr/>
        <a:lstStyle/>
        <a:p>
          <a:pPr algn="l"/>
          <a:r>
            <a:rPr lang="vi-VN" dirty="0" smtClean="0">
              <a:solidFill>
                <a:schemeClr val="tx1"/>
              </a:solidFill>
              <a:latin typeface="Times New Roman" pitchFamily="18" charset="0"/>
              <a:cs typeface="Times New Roman" pitchFamily="18" charset="0"/>
            </a:rPr>
            <a:t>Tổng tài sản trên thị trường Việt Nam của doanh nghiệp tham gia tập trung kinh tế</a:t>
          </a:r>
          <a:endParaRPr lang="en-US" dirty="0">
            <a:solidFill>
              <a:schemeClr val="tx1"/>
            </a:solidFill>
            <a:latin typeface="Times New Roman" pitchFamily="18" charset="0"/>
            <a:cs typeface="Times New Roman" pitchFamily="18" charset="0"/>
          </a:endParaRPr>
        </a:p>
      </dgm:t>
    </dgm:pt>
    <dgm:pt modelId="{A557227A-9BB5-444E-8359-EF76B7E19BAC}" type="parTrans" cxnId="{CF864612-18CB-48D2-A07B-18B7A16F303C}">
      <dgm:prSet/>
      <dgm:spPr/>
      <dgm:t>
        <a:bodyPr/>
        <a:lstStyle/>
        <a:p>
          <a:endParaRPr lang="en-US"/>
        </a:p>
      </dgm:t>
    </dgm:pt>
    <dgm:pt modelId="{3984168C-76FD-4974-ACD8-CD1E706975D6}" type="sibTrans" cxnId="{CF864612-18CB-48D2-A07B-18B7A16F303C}">
      <dgm:prSet/>
      <dgm:spPr/>
      <dgm:t>
        <a:bodyPr/>
        <a:lstStyle/>
        <a:p>
          <a:endParaRPr lang="en-US"/>
        </a:p>
      </dgm:t>
    </dgm:pt>
    <dgm:pt modelId="{E2F425C1-4974-44EA-8490-F428A0BFCF66}">
      <dgm:prSet phldrT="[Text]"/>
      <dgm:spPr/>
      <dgm:t>
        <a:bodyPr/>
        <a:lstStyle/>
        <a:p>
          <a:pPr algn="l"/>
          <a:r>
            <a:rPr lang="vi-VN" dirty="0" smtClean="0">
              <a:solidFill>
                <a:schemeClr val="tx1"/>
              </a:solidFill>
              <a:latin typeface="Times New Roman" pitchFamily="18" charset="0"/>
              <a:cs typeface="Times New Roman" pitchFamily="18" charset="0"/>
            </a:rPr>
            <a:t>Tổng doanh thu </a:t>
          </a:r>
          <a:r>
            <a:rPr lang="en-US" dirty="0" err="1" smtClean="0">
              <a:solidFill>
                <a:schemeClr val="tx1"/>
              </a:solidFill>
              <a:latin typeface="Times New Roman" pitchFamily="18" charset="0"/>
              <a:cs typeface="Times New Roman" pitchFamily="18" charset="0"/>
            </a:rPr>
            <a:t>bán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hoặc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doanh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số</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mua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vào</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trên thị trường Việt Nam của doanh nghiệp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hoặc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nhóm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doanh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nghiệp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liên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kết</a:t>
          </a:r>
          <a:endParaRPr lang="en-US" dirty="0">
            <a:solidFill>
              <a:schemeClr val="tx1"/>
            </a:solidFill>
            <a:latin typeface="Times New Roman" pitchFamily="18" charset="0"/>
            <a:cs typeface="Times New Roman" pitchFamily="18" charset="0"/>
          </a:endParaRPr>
        </a:p>
      </dgm:t>
    </dgm:pt>
    <dgm:pt modelId="{F1EE21E2-9D5F-49EC-8E63-0B7C71BF778C}" type="parTrans" cxnId="{2A57D8AC-B7EA-40DC-B4BA-E9D6866DCF72}">
      <dgm:prSet/>
      <dgm:spPr/>
      <dgm:t>
        <a:bodyPr/>
        <a:lstStyle/>
        <a:p>
          <a:endParaRPr lang="en-US"/>
        </a:p>
      </dgm:t>
    </dgm:pt>
    <dgm:pt modelId="{E0FF9D14-0467-4C4C-8683-120D7001F237}" type="sibTrans" cxnId="{2A57D8AC-B7EA-40DC-B4BA-E9D6866DCF72}">
      <dgm:prSet/>
      <dgm:spPr/>
      <dgm:t>
        <a:bodyPr/>
        <a:lstStyle/>
        <a:p>
          <a:endParaRPr lang="en-US"/>
        </a:p>
      </dgm:t>
    </dgm:pt>
    <dgm:pt modelId="{0DC252F1-AFFD-4CB8-904A-4B9640E7A6C9}">
      <dgm:prSet phldrT="[Text]"/>
      <dgm:spPr/>
      <dgm:t>
        <a:bodyPr/>
        <a:lstStyle/>
        <a:p>
          <a:pPr algn="l"/>
          <a:r>
            <a:rPr lang="vi-VN" dirty="0" smtClean="0">
              <a:solidFill>
                <a:schemeClr val="tx1"/>
              </a:solidFill>
              <a:latin typeface="Times New Roman" pitchFamily="18" charset="0"/>
              <a:cs typeface="Times New Roman" pitchFamily="18" charset="0"/>
            </a:rPr>
            <a:t>Thị phần kết hợp trên thị trường liên quan của doanh nghiệp tham gia tập trung kinh tế</a:t>
          </a:r>
          <a:endParaRPr lang="en-US" dirty="0">
            <a:solidFill>
              <a:schemeClr val="tx1"/>
            </a:solidFill>
            <a:latin typeface="Times New Roman" pitchFamily="18" charset="0"/>
            <a:cs typeface="Times New Roman" pitchFamily="18" charset="0"/>
          </a:endParaRPr>
        </a:p>
      </dgm:t>
    </dgm:pt>
    <dgm:pt modelId="{29900B67-1574-47D8-A3E1-10C819A6C0C7}" type="parTrans" cxnId="{2506DCF2-9C4D-4754-ADB2-AD8407503613}">
      <dgm:prSet/>
      <dgm:spPr/>
      <dgm:t>
        <a:bodyPr/>
        <a:lstStyle/>
        <a:p>
          <a:endParaRPr lang="en-US"/>
        </a:p>
      </dgm:t>
    </dgm:pt>
    <dgm:pt modelId="{A3F766D6-AEC9-404B-987D-B9557F66238C}" type="sibTrans" cxnId="{2506DCF2-9C4D-4754-ADB2-AD8407503613}">
      <dgm:prSet/>
      <dgm:spPr/>
      <dgm:t>
        <a:bodyPr/>
        <a:lstStyle/>
        <a:p>
          <a:endParaRPr lang="en-US"/>
        </a:p>
      </dgm:t>
    </dgm:pt>
    <dgm:pt modelId="{D08AD5FB-7C36-40D7-8FA4-409E3B00E176}">
      <dgm:prSet phldrT="[Text]"/>
      <dgm:spPr/>
      <dgm:t>
        <a:bodyPr/>
        <a:lstStyle/>
        <a:p>
          <a:pPr algn="l"/>
          <a:r>
            <a:rPr lang="vi-VN" dirty="0" smtClean="0">
              <a:solidFill>
                <a:schemeClr val="tx1"/>
              </a:solidFill>
              <a:latin typeface="Times New Roman" pitchFamily="18" charset="0"/>
              <a:cs typeface="Times New Roman" pitchFamily="18" charset="0"/>
            </a:rPr>
            <a:t>Giá trị giao dịch của tập trung kinh tế</a:t>
          </a:r>
          <a:endParaRPr lang="en-US" dirty="0">
            <a:solidFill>
              <a:schemeClr val="tx1"/>
            </a:solidFill>
            <a:latin typeface="Times New Roman" pitchFamily="18" charset="0"/>
            <a:cs typeface="Times New Roman" pitchFamily="18" charset="0"/>
          </a:endParaRPr>
        </a:p>
      </dgm:t>
    </dgm:pt>
    <dgm:pt modelId="{8CCFDE2E-F62D-4070-9A4C-7B2BFDA5B2DB}" type="parTrans" cxnId="{260A521D-3F90-488E-BAB7-38C6CE3D17BD}">
      <dgm:prSet/>
      <dgm:spPr/>
      <dgm:t>
        <a:bodyPr/>
        <a:lstStyle/>
        <a:p>
          <a:endParaRPr lang="en-US"/>
        </a:p>
      </dgm:t>
    </dgm:pt>
    <dgm:pt modelId="{A205C9D6-88C7-4B49-8616-724C1821C2A6}" type="sibTrans" cxnId="{260A521D-3F90-488E-BAB7-38C6CE3D17BD}">
      <dgm:prSet/>
      <dgm:spPr/>
      <dgm:t>
        <a:bodyPr/>
        <a:lstStyle/>
        <a:p>
          <a:endParaRPr lang="en-US"/>
        </a:p>
      </dgm:t>
    </dgm:pt>
    <dgm:pt modelId="{852F6199-7CE8-4A66-9707-4689CDDB315C}" type="pres">
      <dgm:prSet presAssocID="{77FBAE06-9BA7-4A43-BE2B-D0874DBE56F2}" presName="Name0" presStyleCnt="0">
        <dgm:presLayoutVars>
          <dgm:dir/>
          <dgm:animLvl val="lvl"/>
          <dgm:resizeHandles val="exact"/>
        </dgm:presLayoutVars>
      </dgm:prSet>
      <dgm:spPr/>
      <dgm:t>
        <a:bodyPr/>
        <a:lstStyle/>
        <a:p>
          <a:endParaRPr lang="en-US"/>
        </a:p>
      </dgm:t>
    </dgm:pt>
    <dgm:pt modelId="{FBCB9D8E-0B92-4E9F-9B23-E72FFC5EEC2B}" type="pres">
      <dgm:prSet presAssocID="{FA02DB4B-179A-49FC-98B9-4CA5B153E451}" presName="linNode" presStyleCnt="0"/>
      <dgm:spPr/>
      <dgm:t>
        <a:bodyPr/>
        <a:lstStyle/>
        <a:p>
          <a:endParaRPr lang="en-US"/>
        </a:p>
      </dgm:t>
    </dgm:pt>
    <dgm:pt modelId="{F616FB81-0BC4-4217-A79F-49FBB4959206}" type="pres">
      <dgm:prSet presAssocID="{FA02DB4B-179A-49FC-98B9-4CA5B153E451}" presName="parentText" presStyleLbl="node1" presStyleIdx="0" presStyleCnt="4" custScaleX="160819">
        <dgm:presLayoutVars>
          <dgm:chMax val="1"/>
          <dgm:bulletEnabled val="1"/>
        </dgm:presLayoutVars>
      </dgm:prSet>
      <dgm:spPr/>
      <dgm:t>
        <a:bodyPr/>
        <a:lstStyle/>
        <a:p>
          <a:endParaRPr lang="en-US"/>
        </a:p>
      </dgm:t>
    </dgm:pt>
    <dgm:pt modelId="{56A1E908-F75F-42BB-82AD-FF7FB8AE9645}" type="pres">
      <dgm:prSet presAssocID="{3984168C-76FD-4974-ACD8-CD1E706975D6}" presName="sp" presStyleCnt="0"/>
      <dgm:spPr/>
      <dgm:t>
        <a:bodyPr/>
        <a:lstStyle/>
        <a:p>
          <a:endParaRPr lang="en-US"/>
        </a:p>
      </dgm:t>
    </dgm:pt>
    <dgm:pt modelId="{AAA35CB5-6EBA-408F-89C7-A050F926FD3A}" type="pres">
      <dgm:prSet presAssocID="{E2F425C1-4974-44EA-8490-F428A0BFCF66}" presName="linNode" presStyleCnt="0"/>
      <dgm:spPr/>
      <dgm:t>
        <a:bodyPr/>
        <a:lstStyle/>
        <a:p>
          <a:endParaRPr lang="en-US"/>
        </a:p>
      </dgm:t>
    </dgm:pt>
    <dgm:pt modelId="{453A05F3-C4C6-4B02-8D20-112625352B55}" type="pres">
      <dgm:prSet presAssocID="{E2F425C1-4974-44EA-8490-F428A0BFCF66}" presName="parentText" presStyleLbl="node1" presStyleIdx="1" presStyleCnt="4" custScaleX="163354">
        <dgm:presLayoutVars>
          <dgm:chMax val="1"/>
          <dgm:bulletEnabled val="1"/>
        </dgm:presLayoutVars>
      </dgm:prSet>
      <dgm:spPr/>
      <dgm:t>
        <a:bodyPr/>
        <a:lstStyle/>
        <a:p>
          <a:endParaRPr lang="en-US"/>
        </a:p>
      </dgm:t>
    </dgm:pt>
    <dgm:pt modelId="{C15507C0-1FB0-44E5-ADD5-1B6313E784C6}" type="pres">
      <dgm:prSet presAssocID="{E0FF9D14-0467-4C4C-8683-120D7001F237}" presName="sp" presStyleCnt="0"/>
      <dgm:spPr/>
      <dgm:t>
        <a:bodyPr/>
        <a:lstStyle/>
        <a:p>
          <a:endParaRPr lang="en-US"/>
        </a:p>
      </dgm:t>
    </dgm:pt>
    <dgm:pt modelId="{805EAC1D-CA1E-4856-B64F-E5C1A5B7340E}" type="pres">
      <dgm:prSet presAssocID="{0DC252F1-AFFD-4CB8-904A-4B9640E7A6C9}" presName="linNode" presStyleCnt="0"/>
      <dgm:spPr/>
      <dgm:t>
        <a:bodyPr/>
        <a:lstStyle/>
        <a:p>
          <a:endParaRPr lang="en-US"/>
        </a:p>
      </dgm:t>
    </dgm:pt>
    <dgm:pt modelId="{7877C0A0-3B69-4442-96E0-F4D0B4872433}" type="pres">
      <dgm:prSet presAssocID="{0DC252F1-AFFD-4CB8-904A-4B9640E7A6C9}" presName="parentText" presStyleLbl="node1" presStyleIdx="2" presStyleCnt="4" custScaleX="160481">
        <dgm:presLayoutVars>
          <dgm:chMax val="1"/>
          <dgm:bulletEnabled val="1"/>
        </dgm:presLayoutVars>
      </dgm:prSet>
      <dgm:spPr/>
      <dgm:t>
        <a:bodyPr/>
        <a:lstStyle/>
        <a:p>
          <a:endParaRPr lang="en-US"/>
        </a:p>
      </dgm:t>
    </dgm:pt>
    <dgm:pt modelId="{97244236-403B-4313-A8AB-CFF3D0CAD348}" type="pres">
      <dgm:prSet presAssocID="{A3F766D6-AEC9-404B-987D-B9557F66238C}" presName="sp" presStyleCnt="0"/>
      <dgm:spPr/>
      <dgm:t>
        <a:bodyPr/>
        <a:lstStyle/>
        <a:p>
          <a:endParaRPr lang="en-US"/>
        </a:p>
      </dgm:t>
    </dgm:pt>
    <dgm:pt modelId="{3E9E86BA-2970-4D56-B7F6-2456733E0A65}" type="pres">
      <dgm:prSet presAssocID="{D08AD5FB-7C36-40D7-8FA4-409E3B00E176}" presName="linNode" presStyleCnt="0"/>
      <dgm:spPr/>
      <dgm:t>
        <a:bodyPr/>
        <a:lstStyle/>
        <a:p>
          <a:endParaRPr lang="en-US"/>
        </a:p>
      </dgm:t>
    </dgm:pt>
    <dgm:pt modelId="{FF2FD8C9-D609-4135-AFAB-884CFB3AE4F7}" type="pres">
      <dgm:prSet presAssocID="{D08AD5FB-7C36-40D7-8FA4-409E3B00E176}" presName="parentText" presStyleLbl="node1" presStyleIdx="3" presStyleCnt="4" custScaleX="160819">
        <dgm:presLayoutVars>
          <dgm:chMax val="1"/>
          <dgm:bulletEnabled val="1"/>
        </dgm:presLayoutVars>
      </dgm:prSet>
      <dgm:spPr/>
      <dgm:t>
        <a:bodyPr/>
        <a:lstStyle/>
        <a:p>
          <a:endParaRPr lang="en-US"/>
        </a:p>
      </dgm:t>
    </dgm:pt>
  </dgm:ptLst>
  <dgm:cxnLst>
    <dgm:cxn modelId="{2506DCF2-9C4D-4754-ADB2-AD8407503613}" srcId="{77FBAE06-9BA7-4A43-BE2B-D0874DBE56F2}" destId="{0DC252F1-AFFD-4CB8-904A-4B9640E7A6C9}" srcOrd="2" destOrd="0" parTransId="{29900B67-1574-47D8-A3E1-10C819A6C0C7}" sibTransId="{A3F766D6-AEC9-404B-987D-B9557F66238C}"/>
    <dgm:cxn modelId="{EFEC894D-DB7B-4E7A-881D-3DB3E7E2EFB1}" type="presOf" srcId="{FA02DB4B-179A-49FC-98B9-4CA5B153E451}" destId="{F616FB81-0BC4-4217-A79F-49FBB4959206}" srcOrd="0" destOrd="0" presId="urn:microsoft.com/office/officeart/2005/8/layout/vList5"/>
    <dgm:cxn modelId="{3F7D25A0-DEBA-4E27-87A4-5446C574BEEF}" type="presOf" srcId="{77FBAE06-9BA7-4A43-BE2B-D0874DBE56F2}" destId="{852F6199-7CE8-4A66-9707-4689CDDB315C}" srcOrd="0" destOrd="0" presId="urn:microsoft.com/office/officeart/2005/8/layout/vList5"/>
    <dgm:cxn modelId="{2A57D8AC-B7EA-40DC-B4BA-E9D6866DCF72}" srcId="{77FBAE06-9BA7-4A43-BE2B-D0874DBE56F2}" destId="{E2F425C1-4974-44EA-8490-F428A0BFCF66}" srcOrd="1" destOrd="0" parTransId="{F1EE21E2-9D5F-49EC-8E63-0B7C71BF778C}" sibTransId="{E0FF9D14-0467-4C4C-8683-120D7001F237}"/>
    <dgm:cxn modelId="{260A521D-3F90-488E-BAB7-38C6CE3D17BD}" srcId="{77FBAE06-9BA7-4A43-BE2B-D0874DBE56F2}" destId="{D08AD5FB-7C36-40D7-8FA4-409E3B00E176}" srcOrd="3" destOrd="0" parTransId="{8CCFDE2E-F62D-4070-9A4C-7B2BFDA5B2DB}" sibTransId="{A205C9D6-88C7-4B49-8616-724C1821C2A6}"/>
    <dgm:cxn modelId="{922CB852-35F7-4758-974C-D2052A9960AB}" type="presOf" srcId="{E2F425C1-4974-44EA-8490-F428A0BFCF66}" destId="{453A05F3-C4C6-4B02-8D20-112625352B55}" srcOrd="0" destOrd="0" presId="urn:microsoft.com/office/officeart/2005/8/layout/vList5"/>
    <dgm:cxn modelId="{CF864612-18CB-48D2-A07B-18B7A16F303C}" srcId="{77FBAE06-9BA7-4A43-BE2B-D0874DBE56F2}" destId="{FA02DB4B-179A-49FC-98B9-4CA5B153E451}" srcOrd="0" destOrd="0" parTransId="{A557227A-9BB5-444E-8359-EF76B7E19BAC}" sibTransId="{3984168C-76FD-4974-ACD8-CD1E706975D6}"/>
    <dgm:cxn modelId="{C592A878-DF98-4FAB-8083-7476F015C626}" type="presOf" srcId="{D08AD5FB-7C36-40D7-8FA4-409E3B00E176}" destId="{FF2FD8C9-D609-4135-AFAB-884CFB3AE4F7}" srcOrd="0" destOrd="0" presId="urn:microsoft.com/office/officeart/2005/8/layout/vList5"/>
    <dgm:cxn modelId="{D9DAD641-32C7-4840-97F2-B40A2604B3F7}" type="presOf" srcId="{0DC252F1-AFFD-4CB8-904A-4B9640E7A6C9}" destId="{7877C0A0-3B69-4442-96E0-F4D0B4872433}" srcOrd="0" destOrd="0" presId="urn:microsoft.com/office/officeart/2005/8/layout/vList5"/>
    <dgm:cxn modelId="{584F8C95-1FB8-4EAA-8A7F-2FA09EFC3499}" type="presParOf" srcId="{852F6199-7CE8-4A66-9707-4689CDDB315C}" destId="{FBCB9D8E-0B92-4E9F-9B23-E72FFC5EEC2B}" srcOrd="0" destOrd="0" presId="urn:microsoft.com/office/officeart/2005/8/layout/vList5"/>
    <dgm:cxn modelId="{0D2B35DA-5B50-4C89-9284-3838017666FC}" type="presParOf" srcId="{FBCB9D8E-0B92-4E9F-9B23-E72FFC5EEC2B}" destId="{F616FB81-0BC4-4217-A79F-49FBB4959206}" srcOrd="0" destOrd="0" presId="urn:microsoft.com/office/officeart/2005/8/layout/vList5"/>
    <dgm:cxn modelId="{7A8EE689-6BAF-4E2C-BD76-6D88BC2893D4}" type="presParOf" srcId="{852F6199-7CE8-4A66-9707-4689CDDB315C}" destId="{56A1E908-F75F-42BB-82AD-FF7FB8AE9645}" srcOrd="1" destOrd="0" presId="urn:microsoft.com/office/officeart/2005/8/layout/vList5"/>
    <dgm:cxn modelId="{1F672638-FE80-4BA8-A205-3DE381323591}" type="presParOf" srcId="{852F6199-7CE8-4A66-9707-4689CDDB315C}" destId="{AAA35CB5-6EBA-408F-89C7-A050F926FD3A}" srcOrd="2" destOrd="0" presId="urn:microsoft.com/office/officeart/2005/8/layout/vList5"/>
    <dgm:cxn modelId="{9791222D-C586-4D55-8771-8F293C90DEFE}" type="presParOf" srcId="{AAA35CB5-6EBA-408F-89C7-A050F926FD3A}" destId="{453A05F3-C4C6-4B02-8D20-112625352B55}" srcOrd="0" destOrd="0" presId="urn:microsoft.com/office/officeart/2005/8/layout/vList5"/>
    <dgm:cxn modelId="{5EF4D2EF-C35E-466E-AC6C-431E67E9CB96}" type="presParOf" srcId="{852F6199-7CE8-4A66-9707-4689CDDB315C}" destId="{C15507C0-1FB0-44E5-ADD5-1B6313E784C6}" srcOrd="3" destOrd="0" presId="urn:microsoft.com/office/officeart/2005/8/layout/vList5"/>
    <dgm:cxn modelId="{83247BAC-D1F9-4525-B798-1A7FAC10D936}" type="presParOf" srcId="{852F6199-7CE8-4A66-9707-4689CDDB315C}" destId="{805EAC1D-CA1E-4856-B64F-E5C1A5B7340E}" srcOrd="4" destOrd="0" presId="urn:microsoft.com/office/officeart/2005/8/layout/vList5"/>
    <dgm:cxn modelId="{39B812F5-81A4-40A9-B6D8-B1B23EE4A766}" type="presParOf" srcId="{805EAC1D-CA1E-4856-B64F-E5C1A5B7340E}" destId="{7877C0A0-3B69-4442-96E0-F4D0B4872433}" srcOrd="0" destOrd="0" presId="urn:microsoft.com/office/officeart/2005/8/layout/vList5"/>
    <dgm:cxn modelId="{33437ED0-48C9-44FB-A0EF-1C7CE74BC103}" type="presParOf" srcId="{852F6199-7CE8-4A66-9707-4689CDDB315C}" destId="{97244236-403B-4313-A8AB-CFF3D0CAD348}" srcOrd="5" destOrd="0" presId="urn:microsoft.com/office/officeart/2005/8/layout/vList5"/>
    <dgm:cxn modelId="{97C4C64A-1CC3-4C61-A544-4269E09469C8}" type="presParOf" srcId="{852F6199-7CE8-4A66-9707-4689CDDB315C}" destId="{3E9E86BA-2970-4D56-B7F6-2456733E0A65}" srcOrd="6" destOrd="0" presId="urn:microsoft.com/office/officeart/2005/8/layout/vList5"/>
    <dgm:cxn modelId="{F197A849-7CEF-4911-9176-77FAA702B13F}" type="presParOf" srcId="{3E9E86BA-2970-4D56-B7F6-2456733E0A65}" destId="{FF2FD8C9-D609-4135-AFAB-884CFB3AE4F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1B4A93-0926-4BA8-8FF3-3B6C40EB9D79}" type="doc">
      <dgm:prSet loTypeId="urn:microsoft.com/office/officeart/2008/layout/RadialCluster" loCatId="relationship" qsTypeId="urn:microsoft.com/office/officeart/2005/8/quickstyle/simple1" qsCatId="simple" csTypeId="urn:microsoft.com/office/officeart/2005/8/colors/colorful5" csCatId="colorful" phldr="1"/>
      <dgm:spPr/>
      <dgm:t>
        <a:bodyPr/>
        <a:lstStyle/>
        <a:p>
          <a:endParaRPr lang="en-US"/>
        </a:p>
      </dgm:t>
    </dgm:pt>
    <dgm:pt modelId="{9FCACC7A-5E67-4700-B7E9-48EB4F2C5D87}">
      <dgm:prSet phldrT="[Text]" custT="1"/>
      <dgm:spPr/>
      <dgm:t>
        <a:bodyPr/>
        <a:lstStyle/>
        <a:p>
          <a:r>
            <a:rPr lang="en-US" sz="2500" dirty="0" err="1" smtClean="0">
              <a:solidFill>
                <a:srgbClr val="002060"/>
              </a:solidFill>
              <a:latin typeface="Times New Roman" pitchFamily="18" charset="0"/>
              <a:cs typeface="Times New Roman" pitchFamily="18" charset="0"/>
            </a:rPr>
            <a:t>Thẩm</a:t>
          </a:r>
          <a:r>
            <a:rPr lang="en-US" sz="2500" dirty="0" smtClean="0">
              <a:solidFill>
                <a:srgbClr val="002060"/>
              </a:solidFill>
              <a:latin typeface="Times New Roman" pitchFamily="18" charset="0"/>
              <a:cs typeface="Times New Roman" pitchFamily="18" charset="0"/>
            </a:rPr>
            <a:t> </a:t>
          </a:r>
          <a:r>
            <a:rPr lang="en-US" sz="2500" dirty="0" err="1" smtClean="0">
              <a:solidFill>
                <a:srgbClr val="002060"/>
              </a:solidFill>
              <a:latin typeface="Times New Roman" pitchFamily="18" charset="0"/>
              <a:cs typeface="Times New Roman" pitchFamily="18" charset="0"/>
            </a:rPr>
            <a:t>định</a:t>
          </a:r>
          <a:r>
            <a:rPr lang="en-US" sz="2500" dirty="0" smtClean="0">
              <a:solidFill>
                <a:srgbClr val="002060"/>
              </a:solidFill>
              <a:latin typeface="Times New Roman" pitchFamily="18" charset="0"/>
              <a:cs typeface="Times New Roman" pitchFamily="18" charset="0"/>
            </a:rPr>
            <a:t> </a:t>
          </a:r>
          <a:r>
            <a:rPr lang="en-US" sz="2500" dirty="0" err="1" smtClean="0">
              <a:solidFill>
                <a:srgbClr val="002060"/>
              </a:solidFill>
              <a:latin typeface="Times New Roman" pitchFamily="18" charset="0"/>
              <a:cs typeface="Times New Roman" pitchFamily="18" charset="0"/>
            </a:rPr>
            <a:t>sơ</a:t>
          </a:r>
          <a:r>
            <a:rPr lang="en-US" sz="2500" dirty="0" smtClean="0">
              <a:solidFill>
                <a:srgbClr val="002060"/>
              </a:solidFill>
              <a:latin typeface="Times New Roman" pitchFamily="18" charset="0"/>
              <a:cs typeface="Times New Roman" pitchFamily="18" charset="0"/>
            </a:rPr>
            <a:t> </a:t>
          </a:r>
          <a:r>
            <a:rPr lang="en-US" sz="2500" dirty="0" err="1" smtClean="0">
              <a:solidFill>
                <a:srgbClr val="002060"/>
              </a:solidFill>
              <a:latin typeface="Times New Roman" pitchFamily="18" charset="0"/>
              <a:cs typeface="Times New Roman" pitchFamily="18" charset="0"/>
            </a:rPr>
            <a:t>bộ</a:t>
          </a:r>
          <a:endParaRPr lang="en-US" sz="2500" dirty="0" smtClean="0">
            <a:solidFill>
              <a:srgbClr val="002060"/>
            </a:solidFill>
            <a:latin typeface="Times New Roman" pitchFamily="18" charset="0"/>
            <a:cs typeface="Times New Roman" pitchFamily="18" charset="0"/>
          </a:endParaRPr>
        </a:p>
        <a:p>
          <a:r>
            <a:rPr lang="en-US" sz="2000" dirty="0" smtClean="0">
              <a:solidFill>
                <a:schemeClr val="accent5">
                  <a:lumMod val="50000"/>
                </a:schemeClr>
              </a:solidFill>
              <a:latin typeface="Times New Roman" pitchFamily="18" charset="0"/>
              <a:cs typeface="Times New Roman" pitchFamily="18" charset="0"/>
            </a:rPr>
            <a:t>(30 </a:t>
          </a:r>
          <a:r>
            <a:rPr lang="en-US" sz="2000" dirty="0" err="1" smtClean="0">
              <a:solidFill>
                <a:schemeClr val="accent5">
                  <a:lumMod val="50000"/>
                </a:schemeClr>
              </a:solidFill>
              <a:latin typeface="Times New Roman" pitchFamily="18" charset="0"/>
              <a:cs typeface="Times New Roman" pitchFamily="18" charset="0"/>
            </a:rPr>
            <a:t>ngày</a:t>
          </a:r>
          <a:r>
            <a:rPr lang="en-US" sz="2000" dirty="0" smtClean="0">
              <a:solidFill>
                <a:schemeClr val="accent5">
                  <a:lumMod val="50000"/>
                </a:schemeClr>
              </a:solidFill>
              <a:latin typeface="Times New Roman" pitchFamily="18" charset="0"/>
              <a:cs typeface="Times New Roman" pitchFamily="18" charset="0"/>
            </a:rPr>
            <a:t>)</a:t>
          </a:r>
          <a:endParaRPr lang="en-US" sz="2000" dirty="0">
            <a:solidFill>
              <a:schemeClr val="accent5">
                <a:lumMod val="50000"/>
              </a:schemeClr>
            </a:solidFill>
            <a:latin typeface="Times New Roman" pitchFamily="18" charset="0"/>
            <a:cs typeface="Times New Roman" pitchFamily="18" charset="0"/>
          </a:endParaRPr>
        </a:p>
      </dgm:t>
    </dgm:pt>
    <dgm:pt modelId="{99C27B79-8DAD-46C0-8C6C-07D594799C62}" type="parTrans" cxnId="{D3EE1794-BD4D-4827-8C3B-9A46F9F75B43}">
      <dgm:prSet/>
      <dgm:spPr/>
      <dgm:t>
        <a:bodyPr/>
        <a:lstStyle/>
        <a:p>
          <a:endParaRPr lang="en-US"/>
        </a:p>
      </dgm:t>
    </dgm:pt>
    <dgm:pt modelId="{B32A6C33-43CF-4A0D-B771-29313C5A8C60}" type="sibTrans" cxnId="{D3EE1794-BD4D-4827-8C3B-9A46F9F75B43}">
      <dgm:prSet/>
      <dgm:spPr/>
      <dgm:t>
        <a:bodyPr/>
        <a:lstStyle/>
        <a:p>
          <a:endParaRPr lang="en-US"/>
        </a:p>
      </dgm:t>
    </dgm:pt>
    <dgm:pt modelId="{2FA2639B-9DFA-4186-A9DF-28C07ABCFA70}">
      <dgm:prSet phldrT="[Text]" custT="1"/>
      <dgm:spPr/>
      <dgm:t>
        <a:bodyPr/>
        <a:lstStyle/>
        <a:p>
          <a:pPr algn="just"/>
          <a:r>
            <a:rPr lang="vi-VN" sz="2000" dirty="0" smtClean="0">
              <a:solidFill>
                <a:srgbClr val="002060"/>
              </a:solidFill>
              <a:latin typeface="Times New Roman" pitchFamily="18" charset="0"/>
              <a:cs typeface="Times New Roman" pitchFamily="18" charset="0"/>
            </a:rPr>
            <a:t>Thị phần kết hợp của các doanh nghiệp tham gia </a:t>
          </a:r>
          <a:r>
            <a:rPr lang="en-US" sz="2000" dirty="0" smtClean="0">
              <a:solidFill>
                <a:srgbClr val="002060"/>
              </a:solidFill>
              <a:latin typeface="Times New Roman" pitchFamily="18" charset="0"/>
              <a:cs typeface="Times New Roman" pitchFamily="18" charset="0"/>
            </a:rPr>
            <a:t>TTKT </a:t>
          </a:r>
          <a:r>
            <a:rPr lang="vi-VN" sz="2000" dirty="0" smtClean="0">
              <a:solidFill>
                <a:srgbClr val="002060"/>
              </a:solidFill>
              <a:latin typeface="Times New Roman" pitchFamily="18" charset="0"/>
              <a:cs typeface="Times New Roman" pitchFamily="18" charset="0"/>
            </a:rPr>
            <a:t>trên thị trường liên quan</a:t>
          </a:r>
          <a:endParaRPr lang="en-US" sz="2000" dirty="0" smtClean="0">
            <a:solidFill>
              <a:srgbClr val="002060"/>
            </a:solidFill>
            <a:latin typeface="Times New Roman" pitchFamily="18" charset="0"/>
            <a:cs typeface="Times New Roman" pitchFamily="18" charset="0"/>
          </a:endParaRPr>
        </a:p>
      </dgm:t>
    </dgm:pt>
    <dgm:pt modelId="{EAB85B23-A629-4ACB-913A-971952B81CF9}" type="parTrans" cxnId="{DDDE2EAB-5919-4444-BCB7-19A14AAF7DE3}">
      <dgm:prSet/>
      <dgm:spPr/>
      <dgm:t>
        <a:bodyPr/>
        <a:lstStyle/>
        <a:p>
          <a:endParaRPr lang="en-US">
            <a:latin typeface="Times New Roman" pitchFamily="18" charset="0"/>
            <a:cs typeface="Times New Roman" pitchFamily="18" charset="0"/>
          </a:endParaRPr>
        </a:p>
      </dgm:t>
    </dgm:pt>
    <dgm:pt modelId="{00809158-0091-4F5C-AE73-BB4EF0397975}" type="sibTrans" cxnId="{DDDE2EAB-5919-4444-BCB7-19A14AAF7DE3}">
      <dgm:prSet/>
      <dgm:spPr/>
      <dgm:t>
        <a:bodyPr/>
        <a:lstStyle/>
        <a:p>
          <a:endParaRPr lang="en-US"/>
        </a:p>
      </dgm:t>
    </dgm:pt>
    <dgm:pt modelId="{045D4B3D-F778-4A38-B7FA-E4EFF7437DD0}">
      <dgm:prSet phldrT="[Text]" custT="1"/>
      <dgm:spPr/>
      <dgm:t>
        <a:bodyPr/>
        <a:lstStyle/>
        <a:p>
          <a:pPr algn="just"/>
          <a:r>
            <a:rPr lang="vi-VN" sz="1900" dirty="0" smtClean="0">
              <a:solidFill>
                <a:srgbClr val="002060"/>
              </a:solidFill>
              <a:latin typeface="Times New Roman" pitchFamily="18" charset="0"/>
              <a:cs typeface="Times New Roman" pitchFamily="18" charset="0"/>
            </a:rPr>
            <a:t>Mối quan hệ của các doanh nghiệp tham gia </a:t>
          </a:r>
          <a:r>
            <a:rPr lang="en-US" sz="1900" dirty="0" smtClean="0">
              <a:solidFill>
                <a:srgbClr val="002060"/>
              </a:solidFill>
              <a:latin typeface="Times New Roman" pitchFamily="18" charset="0"/>
              <a:cs typeface="Times New Roman" pitchFamily="18" charset="0"/>
            </a:rPr>
            <a:t>TTKT </a:t>
          </a:r>
          <a:r>
            <a:rPr lang="vi-VN" sz="1900" dirty="0" smtClean="0">
              <a:solidFill>
                <a:srgbClr val="002060"/>
              </a:solidFill>
              <a:latin typeface="Times New Roman" pitchFamily="18" charset="0"/>
              <a:cs typeface="Times New Roman" pitchFamily="18" charset="0"/>
            </a:rPr>
            <a:t>trong chuỗi sản xuất, phân phối, cung ứng đối với một loại hàng hóa, dịch vụ nhất định hoặc ngành</a:t>
          </a:r>
          <a:r>
            <a:rPr lang="en-US" sz="1900" dirty="0" smtClean="0">
              <a:solidFill>
                <a:srgbClr val="002060"/>
              </a:solidFill>
              <a:latin typeface="Times New Roman" pitchFamily="18" charset="0"/>
              <a:cs typeface="Times New Roman" pitchFamily="18" charset="0"/>
            </a:rPr>
            <a:t>,</a:t>
          </a:r>
          <a:r>
            <a:rPr lang="vi-VN" sz="1900" dirty="0" smtClean="0">
              <a:solidFill>
                <a:srgbClr val="002060"/>
              </a:solidFill>
              <a:latin typeface="Times New Roman" pitchFamily="18" charset="0"/>
              <a:cs typeface="Times New Roman" pitchFamily="18" charset="0"/>
            </a:rPr>
            <a:t> nghề kinh doanh của các </a:t>
          </a:r>
          <a:r>
            <a:rPr lang="en-US" sz="1900" dirty="0" err="1" smtClean="0">
              <a:solidFill>
                <a:srgbClr val="002060"/>
              </a:solidFill>
              <a:latin typeface="Times New Roman" pitchFamily="18" charset="0"/>
              <a:cs typeface="Times New Roman" pitchFamily="18" charset="0"/>
            </a:rPr>
            <a:t>doanh</a:t>
          </a:r>
          <a:r>
            <a:rPr lang="en-US" sz="1900" dirty="0" smtClean="0">
              <a:solidFill>
                <a:srgbClr val="002060"/>
              </a:solidFill>
              <a:latin typeface="Times New Roman" pitchFamily="18" charset="0"/>
              <a:cs typeface="Times New Roman" pitchFamily="18" charset="0"/>
            </a:rPr>
            <a:t> </a:t>
          </a:r>
          <a:r>
            <a:rPr lang="en-US" sz="1900" dirty="0" err="1" smtClean="0">
              <a:solidFill>
                <a:srgbClr val="002060"/>
              </a:solidFill>
              <a:latin typeface="Times New Roman" pitchFamily="18" charset="0"/>
              <a:cs typeface="Times New Roman" pitchFamily="18" charset="0"/>
            </a:rPr>
            <a:t>nghiệp</a:t>
          </a:r>
          <a:r>
            <a:rPr lang="en-US" sz="1900" dirty="0" smtClean="0">
              <a:solidFill>
                <a:srgbClr val="002060"/>
              </a:solidFill>
              <a:latin typeface="Times New Roman" pitchFamily="18" charset="0"/>
              <a:cs typeface="Times New Roman" pitchFamily="18" charset="0"/>
            </a:rPr>
            <a:t> </a:t>
          </a:r>
          <a:r>
            <a:rPr lang="vi-VN" sz="1900" dirty="0" smtClean="0">
              <a:solidFill>
                <a:srgbClr val="002060"/>
              </a:solidFill>
              <a:latin typeface="Times New Roman" pitchFamily="18" charset="0"/>
              <a:cs typeface="Times New Roman" pitchFamily="18" charset="0"/>
            </a:rPr>
            <a:t>tham gia tập trung kinh tế là đầu vào của nhau hoặc bổ trợ cho nhau</a:t>
          </a:r>
          <a:r>
            <a:rPr lang="en-US" sz="1900" dirty="0" smtClean="0">
              <a:solidFill>
                <a:srgbClr val="002060"/>
              </a:solidFill>
              <a:latin typeface="Times New Roman" pitchFamily="18" charset="0"/>
              <a:cs typeface="Times New Roman" pitchFamily="18" charset="0"/>
            </a:rPr>
            <a:t> </a:t>
          </a:r>
        </a:p>
        <a:p>
          <a:pPr algn="just"/>
          <a:r>
            <a:rPr lang="en-US" sz="1900" dirty="0" smtClean="0">
              <a:latin typeface="Times New Roman" pitchFamily="18" charset="0"/>
              <a:cs typeface="Times New Roman" pitchFamily="18" charset="0"/>
            </a:rPr>
            <a:t>(</a:t>
          </a:r>
          <a:r>
            <a:rPr lang="vi-VN" sz="1900" dirty="0" smtClean="0">
              <a:latin typeface="Times New Roman" pitchFamily="18" charset="0"/>
              <a:cs typeface="Times New Roman" pitchFamily="18" charset="0"/>
            </a:rPr>
            <a:t>có thị phần thấp hơn 20% trên từng thị trường liên quan.</a:t>
          </a:r>
          <a:r>
            <a:rPr lang="en-US"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dgm:t>
    </dgm:pt>
    <dgm:pt modelId="{BC371700-A626-4F7C-9881-D67BD44EBF4B}" type="parTrans" cxnId="{2612B0D1-4D13-437D-A73D-2BF091F41024}">
      <dgm:prSet/>
      <dgm:spPr/>
      <dgm:t>
        <a:bodyPr/>
        <a:lstStyle/>
        <a:p>
          <a:endParaRPr lang="en-US">
            <a:latin typeface="Times New Roman" pitchFamily="18" charset="0"/>
            <a:cs typeface="Times New Roman" pitchFamily="18" charset="0"/>
          </a:endParaRPr>
        </a:p>
      </dgm:t>
    </dgm:pt>
    <dgm:pt modelId="{D7A6242C-5207-4E51-AEB3-FED9344D15C0}" type="sibTrans" cxnId="{2612B0D1-4D13-437D-A73D-2BF091F41024}">
      <dgm:prSet/>
      <dgm:spPr/>
      <dgm:t>
        <a:bodyPr/>
        <a:lstStyle/>
        <a:p>
          <a:endParaRPr lang="en-US"/>
        </a:p>
      </dgm:t>
    </dgm:pt>
    <dgm:pt modelId="{5857EDB1-293E-4B28-BE91-A4B058DF15DD}">
      <dgm:prSet phldrT="[Text]" custT="1"/>
      <dgm:spPr/>
      <dgm:t>
        <a:bodyPr/>
        <a:lstStyle/>
        <a:p>
          <a:r>
            <a:rPr lang="vi-VN" sz="2000" dirty="0" smtClean="0">
              <a:solidFill>
                <a:srgbClr val="002060"/>
              </a:solidFill>
              <a:latin typeface="Times New Roman" pitchFamily="18" charset="0"/>
              <a:cs typeface="Times New Roman" pitchFamily="18" charset="0"/>
            </a:rPr>
            <a:t>Mức độ tập trung trên thị trường liên quan trước và sau</a:t>
          </a:r>
          <a:r>
            <a:rPr lang="en-US" sz="2000" dirty="0" smtClean="0">
              <a:solidFill>
                <a:srgbClr val="002060"/>
              </a:solidFill>
              <a:latin typeface="Times New Roman" pitchFamily="18" charset="0"/>
              <a:cs typeface="Times New Roman" pitchFamily="18" charset="0"/>
            </a:rPr>
            <a:t> TTKT</a:t>
          </a:r>
          <a:endParaRPr lang="en-US" sz="2000" dirty="0">
            <a:solidFill>
              <a:srgbClr val="002060"/>
            </a:solidFill>
            <a:latin typeface="Times New Roman" pitchFamily="18" charset="0"/>
            <a:cs typeface="Times New Roman" pitchFamily="18" charset="0"/>
          </a:endParaRPr>
        </a:p>
      </dgm:t>
    </dgm:pt>
    <dgm:pt modelId="{32A858B3-ACB7-4789-9092-7C134CF755F0}" type="parTrans" cxnId="{81C82218-354E-4B93-A551-58CCF8BE704D}">
      <dgm:prSet/>
      <dgm:spPr/>
      <dgm:t>
        <a:bodyPr/>
        <a:lstStyle/>
        <a:p>
          <a:endParaRPr lang="en-US">
            <a:latin typeface="Times New Roman" pitchFamily="18" charset="0"/>
            <a:cs typeface="Times New Roman" pitchFamily="18" charset="0"/>
          </a:endParaRPr>
        </a:p>
      </dgm:t>
    </dgm:pt>
    <dgm:pt modelId="{3BC33016-B23E-4170-866C-FFFDF9892B4F}" type="sibTrans" cxnId="{81C82218-354E-4B93-A551-58CCF8BE704D}">
      <dgm:prSet/>
      <dgm:spPr/>
      <dgm:t>
        <a:bodyPr/>
        <a:lstStyle/>
        <a:p>
          <a:endParaRPr lang="en-US"/>
        </a:p>
      </dgm:t>
    </dgm:pt>
    <dgm:pt modelId="{A68CFE9B-549A-4B75-AD3B-54B7693A2EB7}" type="pres">
      <dgm:prSet presAssocID="{CB1B4A93-0926-4BA8-8FF3-3B6C40EB9D79}" presName="Name0" presStyleCnt="0">
        <dgm:presLayoutVars>
          <dgm:chMax val="1"/>
          <dgm:chPref val="1"/>
          <dgm:dir/>
          <dgm:animOne val="branch"/>
          <dgm:animLvl val="lvl"/>
        </dgm:presLayoutVars>
      </dgm:prSet>
      <dgm:spPr/>
      <dgm:t>
        <a:bodyPr/>
        <a:lstStyle/>
        <a:p>
          <a:endParaRPr lang="en-US"/>
        </a:p>
      </dgm:t>
    </dgm:pt>
    <dgm:pt modelId="{6B0303FB-EDB3-4613-BF76-D30163A7CFBA}" type="pres">
      <dgm:prSet presAssocID="{9FCACC7A-5E67-4700-B7E9-48EB4F2C5D87}" presName="singleCycle" presStyleCnt="0"/>
      <dgm:spPr/>
      <dgm:t>
        <a:bodyPr/>
        <a:lstStyle/>
        <a:p>
          <a:endParaRPr lang="en-US"/>
        </a:p>
      </dgm:t>
    </dgm:pt>
    <dgm:pt modelId="{326500BA-850D-4984-9AEE-D9E646F1B6A6}" type="pres">
      <dgm:prSet presAssocID="{9FCACC7A-5E67-4700-B7E9-48EB4F2C5D87}" presName="singleCenter" presStyleLbl="node1" presStyleIdx="0" presStyleCnt="4" custScaleX="126695" custScaleY="91919" custLinFactNeighborX="-59866" custLinFactNeighborY="-41146">
        <dgm:presLayoutVars>
          <dgm:chMax val="7"/>
          <dgm:chPref val="7"/>
        </dgm:presLayoutVars>
      </dgm:prSet>
      <dgm:spPr/>
      <dgm:t>
        <a:bodyPr/>
        <a:lstStyle/>
        <a:p>
          <a:endParaRPr lang="en-US"/>
        </a:p>
      </dgm:t>
    </dgm:pt>
    <dgm:pt modelId="{8B52D876-AFE3-4150-A8F0-53A0EA7CFBBB}" type="pres">
      <dgm:prSet presAssocID="{EAB85B23-A629-4ACB-913A-971952B81CF9}" presName="Name56" presStyleLbl="parChTrans1D2" presStyleIdx="0" presStyleCnt="3"/>
      <dgm:spPr/>
      <dgm:t>
        <a:bodyPr/>
        <a:lstStyle/>
        <a:p>
          <a:endParaRPr lang="en-US"/>
        </a:p>
      </dgm:t>
    </dgm:pt>
    <dgm:pt modelId="{B59891D2-C920-4C13-B440-FF6F5363D443}" type="pres">
      <dgm:prSet presAssocID="{2FA2639B-9DFA-4186-A9DF-28C07ABCFA70}" presName="text0" presStyleLbl="node1" presStyleIdx="1" presStyleCnt="4" custScaleX="315280" custScaleY="163014" custRadScaleRad="87463" custRadScaleInc="44457">
        <dgm:presLayoutVars>
          <dgm:bulletEnabled val="1"/>
        </dgm:presLayoutVars>
      </dgm:prSet>
      <dgm:spPr/>
      <dgm:t>
        <a:bodyPr/>
        <a:lstStyle/>
        <a:p>
          <a:endParaRPr lang="en-US"/>
        </a:p>
      </dgm:t>
    </dgm:pt>
    <dgm:pt modelId="{9648A91F-7F4E-4ED7-90D8-4C198F86214C}" type="pres">
      <dgm:prSet presAssocID="{BC371700-A626-4F7C-9881-D67BD44EBF4B}" presName="Name56" presStyleLbl="parChTrans1D2" presStyleIdx="1" presStyleCnt="3"/>
      <dgm:spPr/>
      <dgm:t>
        <a:bodyPr/>
        <a:lstStyle/>
        <a:p>
          <a:endParaRPr lang="en-US"/>
        </a:p>
      </dgm:t>
    </dgm:pt>
    <dgm:pt modelId="{EC98978C-0624-42AB-AFF3-261341781132}" type="pres">
      <dgm:prSet presAssocID="{045D4B3D-F778-4A38-B7FA-E4EFF7437DD0}" presName="text0" presStyleLbl="node1" presStyleIdx="2" presStyleCnt="4" custScaleX="419727" custScaleY="298864" custRadScaleRad="69785" custRadScaleInc="-5446">
        <dgm:presLayoutVars>
          <dgm:bulletEnabled val="1"/>
        </dgm:presLayoutVars>
      </dgm:prSet>
      <dgm:spPr/>
      <dgm:t>
        <a:bodyPr/>
        <a:lstStyle/>
        <a:p>
          <a:endParaRPr lang="en-US"/>
        </a:p>
      </dgm:t>
    </dgm:pt>
    <dgm:pt modelId="{DCA68DFD-42D9-48AE-A12B-CB89E6BAD0D2}" type="pres">
      <dgm:prSet presAssocID="{32A858B3-ACB7-4789-9092-7C134CF755F0}" presName="Name56" presStyleLbl="parChTrans1D2" presStyleIdx="2" presStyleCnt="3"/>
      <dgm:spPr/>
      <dgm:t>
        <a:bodyPr/>
        <a:lstStyle/>
        <a:p>
          <a:endParaRPr lang="en-US"/>
        </a:p>
      </dgm:t>
    </dgm:pt>
    <dgm:pt modelId="{13BDED67-909F-486C-847C-9A5CE0E0B64E}" type="pres">
      <dgm:prSet presAssocID="{5857EDB1-293E-4B28-BE91-A4B058DF15DD}" presName="text0" presStyleLbl="node1" presStyleIdx="3" presStyleCnt="4" custScaleX="226009" custScaleY="152959" custRadScaleRad="97490" custRadScaleInc="19844">
        <dgm:presLayoutVars>
          <dgm:bulletEnabled val="1"/>
        </dgm:presLayoutVars>
      </dgm:prSet>
      <dgm:spPr/>
      <dgm:t>
        <a:bodyPr/>
        <a:lstStyle/>
        <a:p>
          <a:endParaRPr lang="en-US"/>
        </a:p>
      </dgm:t>
    </dgm:pt>
  </dgm:ptLst>
  <dgm:cxnLst>
    <dgm:cxn modelId="{BE455BE4-DD4B-477F-A8CC-9FC7B75B7184}" type="presOf" srcId="{045D4B3D-F778-4A38-B7FA-E4EFF7437DD0}" destId="{EC98978C-0624-42AB-AFF3-261341781132}" srcOrd="0" destOrd="0" presId="urn:microsoft.com/office/officeart/2008/layout/RadialCluster"/>
    <dgm:cxn modelId="{13F573B9-9316-43FB-9703-86B601DE9F07}" type="presOf" srcId="{32A858B3-ACB7-4789-9092-7C134CF755F0}" destId="{DCA68DFD-42D9-48AE-A12B-CB89E6BAD0D2}" srcOrd="0" destOrd="0" presId="urn:microsoft.com/office/officeart/2008/layout/RadialCluster"/>
    <dgm:cxn modelId="{CFDF84B2-B48B-4C49-857F-971239ED650E}" type="presOf" srcId="{EAB85B23-A629-4ACB-913A-971952B81CF9}" destId="{8B52D876-AFE3-4150-A8F0-53A0EA7CFBBB}" srcOrd="0" destOrd="0" presId="urn:microsoft.com/office/officeart/2008/layout/RadialCluster"/>
    <dgm:cxn modelId="{D3EE1794-BD4D-4827-8C3B-9A46F9F75B43}" srcId="{CB1B4A93-0926-4BA8-8FF3-3B6C40EB9D79}" destId="{9FCACC7A-5E67-4700-B7E9-48EB4F2C5D87}" srcOrd="0" destOrd="0" parTransId="{99C27B79-8DAD-46C0-8C6C-07D594799C62}" sibTransId="{B32A6C33-43CF-4A0D-B771-29313C5A8C60}"/>
    <dgm:cxn modelId="{2612B0D1-4D13-437D-A73D-2BF091F41024}" srcId="{9FCACC7A-5E67-4700-B7E9-48EB4F2C5D87}" destId="{045D4B3D-F778-4A38-B7FA-E4EFF7437DD0}" srcOrd="1" destOrd="0" parTransId="{BC371700-A626-4F7C-9881-D67BD44EBF4B}" sibTransId="{D7A6242C-5207-4E51-AEB3-FED9344D15C0}"/>
    <dgm:cxn modelId="{DDDE2EAB-5919-4444-BCB7-19A14AAF7DE3}" srcId="{9FCACC7A-5E67-4700-B7E9-48EB4F2C5D87}" destId="{2FA2639B-9DFA-4186-A9DF-28C07ABCFA70}" srcOrd="0" destOrd="0" parTransId="{EAB85B23-A629-4ACB-913A-971952B81CF9}" sibTransId="{00809158-0091-4F5C-AE73-BB4EF0397975}"/>
    <dgm:cxn modelId="{243C67E4-B807-481C-804B-C071288DE440}" type="presOf" srcId="{CB1B4A93-0926-4BA8-8FF3-3B6C40EB9D79}" destId="{A68CFE9B-549A-4B75-AD3B-54B7693A2EB7}" srcOrd="0" destOrd="0" presId="urn:microsoft.com/office/officeart/2008/layout/RadialCluster"/>
    <dgm:cxn modelId="{E9134A6E-2EFE-4AE5-934E-A9AD12BADBA1}" type="presOf" srcId="{5857EDB1-293E-4B28-BE91-A4B058DF15DD}" destId="{13BDED67-909F-486C-847C-9A5CE0E0B64E}" srcOrd="0" destOrd="0" presId="urn:microsoft.com/office/officeart/2008/layout/RadialCluster"/>
    <dgm:cxn modelId="{81C82218-354E-4B93-A551-58CCF8BE704D}" srcId="{9FCACC7A-5E67-4700-B7E9-48EB4F2C5D87}" destId="{5857EDB1-293E-4B28-BE91-A4B058DF15DD}" srcOrd="2" destOrd="0" parTransId="{32A858B3-ACB7-4789-9092-7C134CF755F0}" sibTransId="{3BC33016-B23E-4170-866C-FFFDF9892B4F}"/>
    <dgm:cxn modelId="{60E7DE0C-2452-4565-AD3A-46A4DFAD1843}" type="presOf" srcId="{BC371700-A626-4F7C-9881-D67BD44EBF4B}" destId="{9648A91F-7F4E-4ED7-90D8-4C198F86214C}" srcOrd="0" destOrd="0" presId="urn:microsoft.com/office/officeart/2008/layout/RadialCluster"/>
    <dgm:cxn modelId="{D89AD167-54B7-4CDC-8DC9-EB4DAD179128}" type="presOf" srcId="{9FCACC7A-5E67-4700-B7E9-48EB4F2C5D87}" destId="{326500BA-850D-4984-9AEE-D9E646F1B6A6}" srcOrd="0" destOrd="0" presId="urn:microsoft.com/office/officeart/2008/layout/RadialCluster"/>
    <dgm:cxn modelId="{440F397C-529B-4BA9-8E0D-A424D5B8F18F}" type="presOf" srcId="{2FA2639B-9DFA-4186-A9DF-28C07ABCFA70}" destId="{B59891D2-C920-4C13-B440-FF6F5363D443}" srcOrd="0" destOrd="0" presId="urn:microsoft.com/office/officeart/2008/layout/RadialCluster"/>
    <dgm:cxn modelId="{DFE341A9-9132-4650-AA21-E2699C919ECF}" type="presParOf" srcId="{A68CFE9B-549A-4B75-AD3B-54B7693A2EB7}" destId="{6B0303FB-EDB3-4613-BF76-D30163A7CFBA}" srcOrd="0" destOrd="0" presId="urn:microsoft.com/office/officeart/2008/layout/RadialCluster"/>
    <dgm:cxn modelId="{6093360E-26AE-4728-80CB-A370624F78CF}" type="presParOf" srcId="{6B0303FB-EDB3-4613-BF76-D30163A7CFBA}" destId="{326500BA-850D-4984-9AEE-D9E646F1B6A6}" srcOrd="0" destOrd="0" presId="urn:microsoft.com/office/officeart/2008/layout/RadialCluster"/>
    <dgm:cxn modelId="{DFE1FA4E-37B1-454D-BD0C-381153814930}" type="presParOf" srcId="{6B0303FB-EDB3-4613-BF76-D30163A7CFBA}" destId="{8B52D876-AFE3-4150-A8F0-53A0EA7CFBBB}" srcOrd="1" destOrd="0" presId="urn:microsoft.com/office/officeart/2008/layout/RadialCluster"/>
    <dgm:cxn modelId="{A89B46FB-0AC4-440F-A057-E785DA3C1168}" type="presParOf" srcId="{6B0303FB-EDB3-4613-BF76-D30163A7CFBA}" destId="{B59891D2-C920-4C13-B440-FF6F5363D443}" srcOrd="2" destOrd="0" presId="urn:microsoft.com/office/officeart/2008/layout/RadialCluster"/>
    <dgm:cxn modelId="{BA0E4992-48DB-4E83-B17E-88F09E8D6E62}" type="presParOf" srcId="{6B0303FB-EDB3-4613-BF76-D30163A7CFBA}" destId="{9648A91F-7F4E-4ED7-90D8-4C198F86214C}" srcOrd="3" destOrd="0" presId="urn:microsoft.com/office/officeart/2008/layout/RadialCluster"/>
    <dgm:cxn modelId="{7D3A816A-3128-4FD9-A810-826F9085FA04}" type="presParOf" srcId="{6B0303FB-EDB3-4613-BF76-D30163A7CFBA}" destId="{EC98978C-0624-42AB-AFF3-261341781132}" srcOrd="4" destOrd="0" presId="urn:microsoft.com/office/officeart/2008/layout/RadialCluster"/>
    <dgm:cxn modelId="{164C4F6E-5AE5-49E5-AFD4-4C29924A3BF3}" type="presParOf" srcId="{6B0303FB-EDB3-4613-BF76-D30163A7CFBA}" destId="{DCA68DFD-42D9-48AE-A12B-CB89E6BAD0D2}" srcOrd="5" destOrd="0" presId="urn:microsoft.com/office/officeart/2008/layout/RadialCluster"/>
    <dgm:cxn modelId="{5F31C106-DC57-4689-997B-348B2AC6DCC5}" type="presParOf" srcId="{6B0303FB-EDB3-4613-BF76-D30163A7CFBA}" destId="{13BDED67-909F-486C-847C-9A5CE0E0B64E}"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CAD579F-F92E-4CF1-9978-4FD76DE10134}"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n-US"/>
        </a:p>
      </dgm:t>
    </dgm:pt>
    <dgm:pt modelId="{E3426541-E933-4E9E-880E-4D5E853F6DA8}">
      <dgm:prSet phldrT="[Text]" custT="1"/>
      <dgm:spPr>
        <a:noFill/>
        <a:ln>
          <a:solidFill>
            <a:schemeClr val="accent5">
              <a:lumMod val="50000"/>
            </a:schemeClr>
          </a:solidFill>
        </a:ln>
      </dgm:spPr>
      <dgm:t>
        <a:bodyPr/>
        <a:lstStyle/>
        <a:p>
          <a:r>
            <a:rPr lang="en-US" sz="1600" dirty="0" smtClean="0">
              <a:latin typeface="Times New Roman" pitchFamily="18" charset="0"/>
              <a:cs typeface="Times New Roman" pitchFamily="18" charset="0"/>
            </a:rPr>
            <a:t>a) &lt; 20% </a:t>
          </a:r>
          <a:r>
            <a:rPr lang="en-US" sz="1600" dirty="0" err="1" smtClean="0">
              <a:latin typeface="Times New Roman" pitchFamily="18" charset="0"/>
              <a:cs typeface="Times New Roman" pitchFamily="18" charset="0"/>
            </a:rPr>
            <a:t>trên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thị</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trường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liên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quan</a:t>
          </a:r>
          <a:endParaRPr lang="en-US" sz="1600" dirty="0">
            <a:latin typeface="Times New Roman" pitchFamily="18" charset="0"/>
            <a:cs typeface="Times New Roman" pitchFamily="18" charset="0"/>
          </a:endParaRPr>
        </a:p>
      </dgm:t>
    </dgm:pt>
    <dgm:pt modelId="{BE4006D5-D5A1-4360-A186-A823E1C6EF4D}" type="parTrans" cxnId="{2BCB33EE-DB62-4580-AC2F-3EC71D60ECB2}">
      <dgm:prSet/>
      <dgm:spPr/>
      <dgm:t>
        <a:bodyPr/>
        <a:lstStyle/>
        <a:p>
          <a:endParaRPr lang="en-US"/>
        </a:p>
      </dgm:t>
    </dgm:pt>
    <dgm:pt modelId="{BCE95B01-E56B-4CC2-A0B2-290DD91D343B}" type="sibTrans" cxnId="{2BCB33EE-DB62-4580-AC2F-3EC71D60ECB2}">
      <dgm:prSet/>
      <dgm:spPr/>
      <dgm:t>
        <a:bodyPr/>
        <a:lstStyle/>
        <a:p>
          <a:endParaRPr lang="en-US"/>
        </a:p>
      </dgm:t>
    </dgm:pt>
    <dgm:pt modelId="{9741A62D-603D-40EB-9579-6D0BB44BAF37}">
      <dgm:prSet phldrT="[Text]" custT="1"/>
      <dgm:spPr>
        <a:noFill/>
        <a:ln>
          <a:solidFill>
            <a:schemeClr val="accent5">
              <a:lumMod val="50000"/>
            </a:schemeClr>
          </a:solidFill>
        </a:ln>
      </dgm:spPr>
      <dgm:t>
        <a:bodyPr/>
        <a:lstStyle/>
        <a:p>
          <a:r>
            <a:rPr lang="en-US" sz="1600" dirty="0" smtClean="0">
              <a:latin typeface="Times New Roman" pitchFamily="18" charset="0"/>
              <a:cs typeface="Times New Roman" pitchFamily="18" charset="0"/>
            </a:rPr>
            <a:t>b) &gt;20% </a:t>
          </a:r>
          <a:r>
            <a:rPr lang="en-US" sz="1600" dirty="0" err="1" smtClean="0">
              <a:latin typeface="Times New Roman" pitchFamily="18" charset="0"/>
              <a:cs typeface="Times New Roman" pitchFamily="18" charset="0"/>
            </a:rPr>
            <a:t>trên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thị</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trường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liên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quan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nhưng</a:t>
          </a:r>
          <a:r>
            <a:rPr lang="en-US" sz="1600" dirty="0" smtClean="0">
              <a:latin typeface="Times New Roman" pitchFamily="18" charset="0"/>
              <a:cs typeface="Times New Roman" pitchFamily="18" charset="0"/>
            </a:rPr>
            <a:t> HHI </a:t>
          </a:r>
          <a:r>
            <a:rPr lang="en-US" sz="1600" dirty="0" err="1" smtClean="0">
              <a:latin typeface="Times New Roman" pitchFamily="18" charset="0"/>
              <a:cs typeface="Times New Roman" pitchFamily="18" charset="0"/>
            </a:rPr>
            <a:t>trước</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và</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sau</a:t>
          </a:r>
          <a:r>
            <a:rPr lang="en-US" sz="1600" dirty="0" smtClean="0">
              <a:latin typeface="Times New Roman" pitchFamily="18" charset="0"/>
              <a:cs typeface="Times New Roman" pitchFamily="18" charset="0"/>
            </a:rPr>
            <a:t> TTKT&lt;1800</a:t>
          </a:r>
          <a:endParaRPr lang="en-US" sz="1600" dirty="0">
            <a:latin typeface="Times New Roman" pitchFamily="18" charset="0"/>
            <a:cs typeface="Times New Roman" pitchFamily="18" charset="0"/>
          </a:endParaRPr>
        </a:p>
      </dgm:t>
    </dgm:pt>
    <dgm:pt modelId="{C3EC4FAD-1AD8-47B9-8004-0EC15C05C759}" type="parTrans" cxnId="{A803893E-F80E-4A66-AB67-F9581BD084E5}">
      <dgm:prSet/>
      <dgm:spPr/>
      <dgm:t>
        <a:bodyPr/>
        <a:lstStyle/>
        <a:p>
          <a:endParaRPr lang="en-US"/>
        </a:p>
      </dgm:t>
    </dgm:pt>
    <dgm:pt modelId="{176E7991-8CEF-4A3D-ABE8-FD86EC648A1E}" type="sibTrans" cxnId="{A803893E-F80E-4A66-AB67-F9581BD084E5}">
      <dgm:prSet/>
      <dgm:spPr/>
      <dgm:t>
        <a:bodyPr/>
        <a:lstStyle/>
        <a:p>
          <a:endParaRPr lang="en-US"/>
        </a:p>
      </dgm:t>
    </dgm:pt>
    <dgm:pt modelId="{4644EC62-9530-442D-9BA8-79E0A49B4E6B}">
      <dgm:prSet phldrT="[Text]" custT="1"/>
      <dgm:spPr>
        <a:noFill/>
        <a:ln>
          <a:solidFill>
            <a:schemeClr val="accent5">
              <a:lumMod val="50000"/>
            </a:schemeClr>
          </a:solidFill>
        </a:ln>
      </dgm:spPr>
      <dgm:t>
        <a:bodyPr/>
        <a:lstStyle/>
        <a:p>
          <a:r>
            <a:rPr lang="en-US" sz="1600" dirty="0" smtClean="0">
              <a:latin typeface="Times New Roman" pitchFamily="18" charset="0"/>
              <a:cs typeface="Times New Roman" pitchFamily="18" charset="0"/>
            </a:rPr>
            <a:t>c) &gt;20%, HHI&gt;1800 </a:t>
          </a:r>
          <a:r>
            <a:rPr lang="en-US" sz="1600" dirty="0" err="1" smtClean="0">
              <a:latin typeface="Times New Roman" pitchFamily="18" charset="0"/>
              <a:cs typeface="Times New Roman" pitchFamily="18" charset="0"/>
            </a:rPr>
            <a:t>nhưng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biên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độ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tăng</a:t>
          </a:r>
          <a:r>
            <a:rPr lang="en-US" sz="1600" dirty="0" smtClean="0">
              <a:latin typeface="Times New Roman" pitchFamily="18" charset="0"/>
              <a:cs typeface="Times New Roman" pitchFamily="18" charset="0"/>
            </a:rPr>
            <a:t> HHI </a:t>
          </a:r>
          <a:r>
            <a:rPr lang="en-US" sz="1600" dirty="0" err="1" smtClean="0">
              <a:latin typeface="Times New Roman" pitchFamily="18" charset="0"/>
              <a:cs typeface="Times New Roman" pitchFamily="18" charset="0"/>
            </a:rPr>
            <a:t>trước</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và</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sau</a:t>
          </a:r>
          <a:r>
            <a:rPr lang="en-US" sz="1600" dirty="0" smtClean="0">
              <a:latin typeface="Times New Roman" pitchFamily="18" charset="0"/>
              <a:cs typeface="Times New Roman" pitchFamily="18" charset="0"/>
            </a:rPr>
            <a:t> TTKT &lt;100</a:t>
          </a:r>
          <a:endParaRPr lang="en-US" sz="1600" dirty="0">
            <a:latin typeface="Times New Roman" pitchFamily="18" charset="0"/>
            <a:cs typeface="Times New Roman" pitchFamily="18" charset="0"/>
          </a:endParaRPr>
        </a:p>
      </dgm:t>
    </dgm:pt>
    <dgm:pt modelId="{66833CDF-1E2E-49E4-A57F-1A4A3A1165B0}" type="parTrans" cxnId="{DDCB4417-08B3-4A2C-8C3E-1E7A26C9296F}">
      <dgm:prSet/>
      <dgm:spPr/>
      <dgm:t>
        <a:bodyPr/>
        <a:lstStyle/>
        <a:p>
          <a:endParaRPr lang="en-US"/>
        </a:p>
      </dgm:t>
    </dgm:pt>
    <dgm:pt modelId="{3A1D1802-CE35-4FD9-A47B-127688176F41}" type="sibTrans" cxnId="{DDCB4417-08B3-4A2C-8C3E-1E7A26C9296F}">
      <dgm:prSet/>
      <dgm:spPr/>
      <dgm:t>
        <a:bodyPr/>
        <a:lstStyle/>
        <a:p>
          <a:endParaRPr lang="en-US"/>
        </a:p>
      </dgm:t>
    </dgm:pt>
    <dgm:pt modelId="{39F350F0-20C5-4E57-80E6-5D801AB940DD}" type="pres">
      <dgm:prSet presAssocID="{ECAD579F-F92E-4CF1-9978-4FD76DE10134}" presName="linear" presStyleCnt="0">
        <dgm:presLayoutVars>
          <dgm:animLvl val="lvl"/>
          <dgm:resizeHandles val="exact"/>
        </dgm:presLayoutVars>
      </dgm:prSet>
      <dgm:spPr/>
      <dgm:t>
        <a:bodyPr/>
        <a:lstStyle/>
        <a:p>
          <a:endParaRPr lang="en-US"/>
        </a:p>
      </dgm:t>
    </dgm:pt>
    <dgm:pt modelId="{A2428E93-5F31-44F0-A022-C6DD13930EC5}" type="pres">
      <dgm:prSet presAssocID="{E3426541-E933-4E9E-880E-4D5E853F6DA8}" presName="parentText" presStyleLbl="node1" presStyleIdx="0" presStyleCnt="3" custScaleY="69716" custLinFactNeighborY="-96753">
        <dgm:presLayoutVars>
          <dgm:chMax val="0"/>
          <dgm:bulletEnabled val="1"/>
        </dgm:presLayoutVars>
      </dgm:prSet>
      <dgm:spPr/>
      <dgm:t>
        <a:bodyPr/>
        <a:lstStyle/>
        <a:p>
          <a:endParaRPr lang="en-US"/>
        </a:p>
      </dgm:t>
    </dgm:pt>
    <dgm:pt modelId="{14845ED7-2E27-45D6-A0F2-9DE987095216}" type="pres">
      <dgm:prSet presAssocID="{BCE95B01-E56B-4CC2-A0B2-290DD91D343B}" presName="spacer" presStyleCnt="0"/>
      <dgm:spPr/>
    </dgm:pt>
    <dgm:pt modelId="{B11D2E52-A621-4142-9DCB-CD7349A38F60}" type="pres">
      <dgm:prSet presAssocID="{9741A62D-603D-40EB-9579-6D0BB44BAF37}" presName="parentText" presStyleLbl="node1" presStyleIdx="1" presStyleCnt="3" custScaleY="105453" custLinFactNeighborY="79490">
        <dgm:presLayoutVars>
          <dgm:chMax val="0"/>
          <dgm:bulletEnabled val="1"/>
        </dgm:presLayoutVars>
      </dgm:prSet>
      <dgm:spPr/>
      <dgm:t>
        <a:bodyPr/>
        <a:lstStyle/>
        <a:p>
          <a:endParaRPr lang="en-US"/>
        </a:p>
      </dgm:t>
    </dgm:pt>
    <dgm:pt modelId="{C69281D7-35F3-4C12-8C7F-213F50F8B8EA}" type="pres">
      <dgm:prSet presAssocID="{176E7991-8CEF-4A3D-ABE8-FD86EC648A1E}" presName="spacer" presStyleCnt="0"/>
      <dgm:spPr/>
    </dgm:pt>
    <dgm:pt modelId="{D9C0B47F-B442-4E5A-8CF2-5CC39FAD1A14}" type="pres">
      <dgm:prSet presAssocID="{4644EC62-9530-442D-9BA8-79E0A49B4E6B}" presName="parentText" presStyleLbl="node1" presStyleIdx="2" presStyleCnt="3" custScaleY="127810" custLinFactY="4561" custLinFactNeighborX="-3693" custLinFactNeighborY="100000">
        <dgm:presLayoutVars>
          <dgm:chMax val="0"/>
          <dgm:bulletEnabled val="1"/>
        </dgm:presLayoutVars>
      </dgm:prSet>
      <dgm:spPr/>
      <dgm:t>
        <a:bodyPr/>
        <a:lstStyle/>
        <a:p>
          <a:endParaRPr lang="en-US"/>
        </a:p>
      </dgm:t>
    </dgm:pt>
  </dgm:ptLst>
  <dgm:cxnLst>
    <dgm:cxn modelId="{79A9C5A9-D3E7-4F7F-A73A-80E43C87B411}" type="presOf" srcId="{9741A62D-603D-40EB-9579-6D0BB44BAF37}" destId="{B11D2E52-A621-4142-9DCB-CD7349A38F60}" srcOrd="0" destOrd="0" presId="urn:microsoft.com/office/officeart/2005/8/layout/vList2"/>
    <dgm:cxn modelId="{2BCB33EE-DB62-4580-AC2F-3EC71D60ECB2}" srcId="{ECAD579F-F92E-4CF1-9978-4FD76DE10134}" destId="{E3426541-E933-4E9E-880E-4D5E853F6DA8}" srcOrd="0" destOrd="0" parTransId="{BE4006D5-D5A1-4360-A186-A823E1C6EF4D}" sibTransId="{BCE95B01-E56B-4CC2-A0B2-290DD91D343B}"/>
    <dgm:cxn modelId="{73549F05-41DA-4CA9-812C-EC9532C6FF08}" type="presOf" srcId="{E3426541-E933-4E9E-880E-4D5E853F6DA8}" destId="{A2428E93-5F31-44F0-A022-C6DD13930EC5}" srcOrd="0" destOrd="0" presId="urn:microsoft.com/office/officeart/2005/8/layout/vList2"/>
    <dgm:cxn modelId="{096A0A12-A9C9-4F32-942B-680FB98C0C52}" type="presOf" srcId="{ECAD579F-F92E-4CF1-9978-4FD76DE10134}" destId="{39F350F0-20C5-4E57-80E6-5D801AB940DD}" srcOrd="0" destOrd="0" presId="urn:microsoft.com/office/officeart/2005/8/layout/vList2"/>
    <dgm:cxn modelId="{DDCB4417-08B3-4A2C-8C3E-1E7A26C9296F}" srcId="{ECAD579F-F92E-4CF1-9978-4FD76DE10134}" destId="{4644EC62-9530-442D-9BA8-79E0A49B4E6B}" srcOrd="2" destOrd="0" parTransId="{66833CDF-1E2E-49E4-A57F-1A4A3A1165B0}" sibTransId="{3A1D1802-CE35-4FD9-A47B-127688176F41}"/>
    <dgm:cxn modelId="{46B3582B-CEDD-4505-B041-690F549F13E4}" type="presOf" srcId="{4644EC62-9530-442D-9BA8-79E0A49B4E6B}" destId="{D9C0B47F-B442-4E5A-8CF2-5CC39FAD1A14}" srcOrd="0" destOrd="0" presId="urn:microsoft.com/office/officeart/2005/8/layout/vList2"/>
    <dgm:cxn modelId="{A803893E-F80E-4A66-AB67-F9581BD084E5}" srcId="{ECAD579F-F92E-4CF1-9978-4FD76DE10134}" destId="{9741A62D-603D-40EB-9579-6D0BB44BAF37}" srcOrd="1" destOrd="0" parTransId="{C3EC4FAD-1AD8-47B9-8004-0EC15C05C759}" sibTransId="{176E7991-8CEF-4A3D-ABE8-FD86EC648A1E}"/>
    <dgm:cxn modelId="{2EC39C46-7C3C-4DDD-BC41-0C9CE48ECA2A}" type="presParOf" srcId="{39F350F0-20C5-4E57-80E6-5D801AB940DD}" destId="{A2428E93-5F31-44F0-A022-C6DD13930EC5}" srcOrd="0" destOrd="0" presId="urn:microsoft.com/office/officeart/2005/8/layout/vList2"/>
    <dgm:cxn modelId="{98358721-05A6-4335-AB16-B40E52661945}" type="presParOf" srcId="{39F350F0-20C5-4E57-80E6-5D801AB940DD}" destId="{14845ED7-2E27-45D6-A0F2-9DE987095216}" srcOrd="1" destOrd="0" presId="urn:microsoft.com/office/officeart/2005/8/layout/vList2"/>
    <dgm:cxn modelId="{B70E46F8-D811-487B-A280-B5B35DB03531}" type="presParOf" srcId="{39F350F0-20C5-4E57-80E6-5D801AB940DD}" destId="{B11D2E52-A621-4142-9DCB-CD7349A38F60}" srcOrd="2" destOrd="0" presId="urn:microsoft.com/office/officeart/2005/8/layout/vList2"/>
    <dgm:cxn modelId="{2C02C3D6-74D1-4C23-987D-086D685419E3}" type="presParOf" srcId="{39F350F0-20C5-4E57-80E6-5D801AB940DD}" destId="{C69281D7-35F3-4C12-8C7F-213F50F8B8EA}" srcOrd="3" destOrd="0" presId="urn:microsoft.com/office/officeart/2005/8/layout/vList2"/>
    <dgm:cxn modelId="{9D0C3105-E4A9-4A80-B4B9-7CCE78117AB4}" type="presParOf" srcId="{39F350F0-20C5-4E57-80E6-5D801AB940DD}" destId="{D9C0B47F-B442-4E5A-8CF2-5CC39FAD1A14}"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3BCC55-59F3-44BD-B7A8-69B185F5EC91}">
      <dsp:nvSpPr>
        <dsp:cNvPr id="0" name=""/>
        <dsp:cNvSpPr/>
      </dsp:nvSpPr>
      <dsp:spPr>
        <a:xfrm rot="16200000">
          <a:off x="-1521178" y="2212922"/>
          <a:ext cx="3387852" cy="257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27227" bIns="0" numCol="1" spcCol="1270" anchor="t" anchorCtr="0">
          <a:noAutofit/>
        </a:bodyPr>
        <a:lstStyle/>
        <a:p>
          <a:pPr lvl="0" algn="r" defTabSz="844550">
            <a:lnSpc>
              <a:spcPct val="90000"/>
            </a:lnSpc>
            <a:spcBef>
              <a:spcPct val="0"/>
            </a:spcBef>
            <a:spcAft>
              <a:spcPct val="35000"/>
            </a:spcAft>
          </a:pPr>
          <a:endParaRPr lang="en-US" sz="1900" kern="1200" dirty="0"/>
        </a:p>
      </dsp:txBody>
      <dsp:txXfrm>
        <a:off x="-1521178" y="2212922"/>
        <a:ext cx="3387852" cy="257643"/>
      </dsp:txXfrm>
    </dsp:sp>
    <dsp:sp modelId="{8E3B8034-BA21-45F9-9EAF-6FE0AD1CBA7F}">
      <dsp:nvSpPr>
        <dsp:cNvPr id="0" name=""/>
        <dsp:cNvSpPr/>
      </dsp:nvSpPr>
      <dsp:spPr>
        <a:xfrm>
          <a:off x="301569" y="647818"/>
          <a:ext cx="1283335" cy="3387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27227"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err="1" smtClean="0">
              <a:solidFill>
                <a:schemeClr val="bg2"/>
              </a:solidFill>
              <a:latin typeface="Times New Roman" pitchFamily="18" charset="0"/>
              <a:cs typeface="Times New Roman" pitchFamily="18" charset="0"/>
            </a:rPr>
            <a:t>Tổng</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tài</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sản</a:t>
          </a:r>
          <a:r>
            <a:rPr lang="en-US" sz="1900" b="1"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trên</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thị</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trường</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Việt</a:t>
          </a:r>
          <a:r>
            <a:rPr lang="en-US" sz="1900" kern="1200" dirty="0" smtClean="0">
              <a:solidFill>
                <a:schemeClr val="bg2"/>
              </a:solidFill>
              <a:latin typeface="Times New Roman" pitchFamily="18" charset="0"/>
              <a:cs typeface="Times New Roman" pitchFamily="18" charset="0"/>
            </a:rPr>
            <a:t> Nam </a:t>
          </a:r>
          <a:r>
            <a:rPr lang="en-US" sz="1900" kern="1200" dirty="0" err="1" smtClean="0">
              <a:solidFill>
                <a:schemeClr val="bg2"/>
              </a:solidFill>
              <a:latin typeface="Times New Roman" pitchFamily="18" charset="0"/>
              <a:cs typeface="Times New Roman" pitchFamily="18" charset="0"/>
            </a:rPr>
            <a:t>của</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doanh</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nghiệp</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tham</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gia</a:t>
          </a:r>
          <a:r>
            <a:rPr lang="en-US" sz="1900" kern="1200" dirty="0" smtClean="0">
              <a:solidFill>
                <a:schemeClr val="bg2"/>
              </a:solidFill>
              <a:latin typeface="Times New Roman" pitchFamily="18" charset="0"/>
              <a:cs typeface="Times New Roman" pitchFamily="18" charset="0"/>
            </a:rPr>
            <a:t> TTKT</a:t>
          </a:r>
          <a:endParaRPr lang="en-US" sz="1900" kern="1200" dirty="0">
            <a:solidFill>
              <a:schemeClr val="bg2"/>
            </a:solidFill>
            <a:latin typeface="Times New Roman" pitchFamily="18" charset="0"/>
            <a:cs typeface="Times New Roman" pitchFamily="18" charset="0"/>
          </a:endParaRPr>
        </a:p>
      </dsp:txBody>
      <dsp:txXfrm>
        <a:off x="301569" y="647818"/>
        <a:ext cx="1283335" cy="3387852"/>
      </dsp:txXfrm>
    </dsp:sp>
    <dsp:sp modelId="{8AE4174E-AC42-4D3D-895C-615A37229D93}">
      <dsp:nvSpPr>
        <dsp:cNvPr id="0" name=""/>
        <dsp:cNvSpPr/>
      </dsp:nvSpPr>
      <dsp:spPr>
        <a:xfrm>
          <a:off x="43925" y="307729"/>
          <a:ext cx="515286" cy="51528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E8DBE5-51EA-4E1F-8FA9-C28EE6B8232B}">
      <dsp:nvSpPr>
        <dsp:cNvPr id="0" name=""/>
        <dsp:cNvSpPr/>
      </dsp:nvSpPr>
      <dsp:spPr>
        <a:xfrm rot="16200000">
          <a:off x="348877" y="2212922"/>
          <a:ext cx="3387852" cy="257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27227" bIns="0" numCol="1" spcCol="1270" anchor="t" anchorCtr="0">
          <a:noAutofit/>
        </a:bodyPr>
        <a:lstStyle/>
        <a:p>
          <a:pPr lvl="0" algn="r" defTabSz="844550">
            <a:lnSpc>
              <a:spcPct val="90000"/>
            </a:lnSpc>
            <a:spcBef>
              <a:spcPct val="0"/>
            </a:spcBef>
            <a:spcAft>
              <a:spcPct val="35000"/>
            </a:spcAft>
          </a:pPr>
          <a:endParaRPr lang="en-US" sz="1900" kern="1200" dirty="0"/>
        </a:p>
      </dsp:txBody>
      <dsp:txXfrm>
        <a:off x="348877" y="2212922"/>
        <a:ext cx="3387852" cy="257643"/>
      </dsp:txXfrm>
    </dsp:sp>
    <dsp:sp modelId="{D28387F3-A1DB-4B2B-8E07-3EE07B55A58A}">
      <dsp:nvSpPr>
        <dsp:cNvPr id="0" name=""/>
        <dsp:cNvSpPr/>
      </dsp:nvSpPr>
      <dsp:spPr>
        <a:xfrm>
          <a:off x="2171625" y="647818"/>
          <a:ext cx="1283335" cy="3387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27227"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err="1" smtClean="0">
              <a:solidFill>
                <a:schemeClr val="bg2"/>
              </a:solidFill>
              <a:latin typeface="Times New Roman" pitchFamily="18" charset="0"/>
              <a:cs typeface="Times New Roman" pitchFamily="18" charset="0"/>
            </a:rPr>
            <a:t>Tổng</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doanh</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thu</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trên</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thị</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trường</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Việt</a:t>
          </a:r>
          <a:r>
            <a:rPr lang="en-US" sz="1900" kern="1200" dirty="0" smtClean="0">
              <a:solidFill>
                <a:schemeClr val="bg2"/>
              </a:solidFill>
              <a:latin typeface="Times New Roman" pitchFamily="18" charset="0"/>
              <a:cs typeface="Times New Roman" pitchFamily="18" charset="0"/>
            </a:rPr>
            <a:t> Nam </a:t>
          </a:r>
          <a:r>
            <a:rPr lang="en-US" sz="1900" kern="1200" dirty="0" err="1" smtClean="0">
              <a:solidFill>
                <a:schemeClr val="bg2"/>
              </a:solidFill>
              <a:latin typeface="Times New Roman" pitchFamily="18" charset="0"/>
              <a:cs typeface="Times New Roman" pitchFamily="18" charset="0"/>
            </a:rPr>
            <a:t>của</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doanh</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nghiệp</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tham</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gia</a:t>
          </a:r>
          <a:r>
            <a:rPr lang="en-US" sz="1900" kern="1200" dirty="0" smtClean="0">
              <a:solidFill>
                <a:schemeClr val="bg2"/>
              </a:solidFill>
              <a:latin typeface="Times New Roman" pitchFamily="18" charset="0"/>
              <a:cs typeface="Times New Roman" pitchFamily="18" charset="0"/>
            </a:rPr>
            <a:t> TTKT</a:t>
          </a:r>
          <a:endParaRPr lang="en-US" sz="1900" kern="1200" dirty="0">
            <a:solidFill>
              <a:schemeClr val="bg2"/>
            </a:solidFill>
            <a:latin typeface="Times New Roman" pitchFamily="18" charset="0"/>
            <a:cs typeface="Times New Roman" pitchFamily="18" charset="0"/>
          </a:endParaRPr>
        </a:p>
      </dsp:txBody>
      <dsp:txXfrm>
        <a:off x="2171625" y="647818"/>
        <a:ext cx="1283335" cy="3387852"/>
      </dsp:txXfrm>
    </dsp:sp>
    <dsp:sp modelId="{7FACA739-24F5-42FB-BA48-AD17C9962F33}">
      <dsp:nvSpPr>
        <dsp:cNvPr id="0" name=""/>
        <dsp:cNvSpPr/>
      </dsp:nvSpPr>
      <dsp:spPr>
        <a:xfrm>
          <a:off x="1913982" y="307729"/>
          <a:ext cx="515286" cy="51528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D99A04-F900-4A46-9B70-D0DB62C7C12B}">
      <dsp:nvSpPr>
        <dsp:cNvPr id="0" name=""/>
        <dsp:cNvSpPr/>
      </dsp:nvSpPr>
      <dsp:spPr>
        <a:xfrm rot="16200000">
          <a:off x="2218934" y="2212922"/>
          <a:ext cx="3387852" cy="257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27227" bIns="0" numCol="1" spcCol="1270" anchor="t" anchorCtr="0">
          <a:noAutofit/>
        </a:bodyPr>
        <a:lstStyle/>
        <a:p>
          <a:pPr lvl="0" algn="r" defTabSz="844550">
            <a:lnSpc>
              <a:spcPct val="90000"/>
            </a:lnSpc>
            <a:spcBef>
              <a:spcPct val="0"/>
            </a:spcBef>
            <a:spcAft>
              <a:spcPct val="35000"/>
            </a:spcAft>
          </a:pPr>
          <a:endParaRPr lang="en-US" sz="1900" kern="1200" dirty="0"/>
        </a:p>
      </dsp:txBody>
      <dsp:txXfrm>
        <a:off x="2218934" y="2212922"/>
        <a:ext cx="3387852" cy="257643"/>
      </dsp:txXfrm>
    </dsp:sp>
    <dsp:sp modelId="{5DE59ACC-0607-44F9-87CC-DB8294EA728A}">
      <dsp:nvSpPr>
        <dsp:cNvPr id="0" name=""/>
        <dsp:cNvSpPr/>
      </dsp:nvSpPr>
      <dsp:spPr>
        <a:xfrm>
          <a:off x="4041681" y="647818"/>
          <a:ext cx="1283335" cy="3387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27227"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err="1" smtClean="0">
              <a:solidFill>
                <a:schemeClr val="bg2"/>
              </a:solidFill>
              <a:latin typeface="Times New Roman" pitchFamily="18" charset="0"/>
              <a:cs typeface="Times New Roman" pitchFamily="18" charset="0"/>
            </a:rPr>
            <a:t>Giá</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trị</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giao</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dịch</a:t>
          </a:r>
          <a:r>
            <a:rPr lang="en-US" sz="1900" b="1"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của</a:t>
          </a:r>
          <a:r>
            <a:rPr lang="en-US" sz="1900" kern="1200" dirty="0" smtClean="0">
              <a:solidFill>
                <a:schemeClr val="bg2"/>
              </a:solidFill>
              <a:latin typeface="Times New Roman" pitchFamily="18" charset="0"/>
              <a:cs typeface="Times New Roman" pitchFamily="18" charset="0"/>
            </a:rPr>
            <a:t> TTKT</a:t>
          </a:r>
          <a:endParaRPr lang="en-US" sz="1900" kern="1200" dirty="0">
            <a:solidFill>
              <a:schemeClr val="bg2"/>
            </a:solidFill>
            <a:latin typeface="Times New Roman" pitchFamily="18" charset="0"/>
            <a:cs typeface="Times New Roman" pitchFamily="18" charset="0"/>
          </a:endParaRPr>
        </a:p>
      </dsp:txBody>
      <dsp:txXfrm>
        <a:off x="4041681" y="647818"/>
        <a:ext cx="1283335" cy="3387852"/>
      </dsp:txXfrm>
    </dsp:sp>
    <dsp:sp modelId="{185532A4-FFA6-4AD9-8196-AA240853EF32}">
      <dsp:nvSpPr>
        <dsp:cNvPr id="0" name=""/>
        <dsp:cNvSpPr/>
      </dsp:nvSpPr>
      <dsp:spPr>
        <a:xfrm>
          <a:off x="3784038" y="307729"/>
          <a:ext cx="515286" cy="51528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74CB06-78E7-428F-9852-70BB3F96234D}">
      <dsp:nvSpPr>
        <dsp:cNvPr id="0" name=""/>
        <dsp:cNvSpPr/>
      </dsp:nvSpPr>
      <dsp:spPr>
        <a:xfrm rot="16200000">
          <a:off x="4088990" y="2212922"/>
          <a:ext cx="3387852" cy="257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27227" bIns="0" numCol="1" spcCol="1270" anchor="t" anchorCtr="0">
          <a:noAutofit/>
        </a:bodyPr>
        <a:lstStyle/>
        <a:p>
          <a:pPr lvl="0" algn="r" defTabSz="844550">
            <a:lnSpc>
              <a:spcPct val="90000"/>
            </a:lnSpc>
            <a:spcBef>
              <a:spcPct val="0"/>
            </a:spcBef>
            <a:spcAft>
              <a:spcPct val="35000"/>
            </a:spcAft>
          </a:pPr>
          <a:endParaRPr lang="en-US" sz="1900" kern="1200"/>
        </a:p>
      </dsp:txBody>
      <dsp:txXfrm>
        <a:off x="4088990" y="2212922"/>
        <a:ext cx="3387852" cy="257643"/>
      </dsp:txXfrm>
    </dsp:sp>
    <dsp:sp modelId="{577E2731-E7FE-45ED-9C6E-486D1AC137AE}">
      <dsp:nvSpPr>
        <dsp:cNvPr id="0" name=""/>
        <dsp:cNvSpPr/>
      </dsp:nvSpPr>
      <dsp:spPr>
        <a:xfrm>
          <a:off x="5911738" y="647818"/>
          <a:ext cx="1283335" cy="3387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27227"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err="1" smtClean="0">
              <a:solidFill>
                <a:schemeClr val="bg2"/>
              </a:solidFill>
              <a:latin typeface="Times New Roman" pitchFamily="18" charset="0"/>
              <a:cs typeface="Times New Roman" pitchFamily="18" charset="0"/>
            </a:rPr>
            <a:t>Thị</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phần</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kết</a:t>
          </a:r>
          <a:r>
            <a:rPr lang="en-US" sz="1900" b="1" kern="1200" dirty="0" smtClean="0">
              <a:solidFill>
                <a:schemeClr val="bg2"/>
              </a:solidFill>
              <a:latin typeface="Times New Roman" pitchFamily="18" charset="0"/>
              <a:cs typeface="Times New Roman" pitchFamily="18" charset="0"/>
            </a:rPr>
            <a:t> </a:t>
          </a:r>
          <a:r>
            <a:rPr lang="en-US" sz="1900" b="1" kern="1200" dirty="0" err="1" smtClean="0">
              <a:solidFill>
                <a:schemeClr val="bg2"/>
              </a:solidFill>
              <a:latin typeface="Times New Roman" pitchFamily="18" charset="0"/>
              <a:cs typeface="Times New Roman" pitchFamily="18" charset="0"/>
            </a:rPr>
            <a:t>hợp</a:t>
          </a:r>
          <a:r>
            <a:rPr lang="en-US" sz="1900" b="1"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trên</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thị</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trường</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liên</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quan</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của</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doanh</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nghiệp</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tham</a:t>
          </a:r>
          <a:r>
            <a:rPr lang="en-US" sz="1900" kern="1200" dirty="0" smtClean="0">
              <a:solidFill>
                <a:schemeClr val="bg2"/>
              </a:solidFill>
              <a:latin typeface="Times New Roman" pitchFamily="18" charset="0"/>
              <a:cs typeface="Times New Roman" pitchFamily="18" charset="0"/>
            </a:rPr>
            <a:t> </a:t>
          </a:r>
          <a:r>
            <a:rPr lang="en-US" sz="1900" kern="1200" dirty="0" err="1" smtClean="0">
              <a:solidFill>
                <a:schemeClr val="bg2"/>
              </a:solidFill>
              <a:latin typeface="Times New Roman" pitchFamily="18" charset="0"/>
              <a:cs typeface="Times New Roman" pitchFamily="18" charset="0"/>
            </a:rPr>
            <a:t>gia</a:t>
          </a:r>
          <a:r>
            <a:rPr lang="en-US" sz="1900" kern="1200" dirty="0" smtClean="0">
              <a:solidFill>
                <a:schemeClr val="bg2"/>
              </a:solidFill>
              <a:latin typeface="Times New Roman" pitchFamily="18" charset="0"/>
              <a:cs typeface="Times New Roman" pitchFamily="18" charset="0"/>
            </a:rPr>
            <a:t> TTKT</a:t>
          </a:r>
          <a:endParaRPr lang="en-US" sz="1900" kern="1200" dirty="0">
            <a:solidFill>
              <a:schemeClr val="bg2"/>
            </a:solidFill>
            <a:latin typeface="Times New Roman" pitchFamily="18" charset="0"/>
            <a:cs typeface="Times New Roman" pitchFamily="18" charset="0"/>
          </a:endParaRPr>
        </a:p>
      </dsp:txBody>
      <dsp:txXfrm>
        <a:off x="5911738" y="647818"/>
        <a:ext cx="1283335" cy="3387852"/>
      </dsp:txXfrm>
    </dsp:sp>
    <dsp:sp modelId="{8CA3F3CC-4132-444D-B791-ABB6BD60EEAA}">
      <dsp:nvSpPr>
        <dsp:cNvPr id="0" name=""/>
        <dsp:cNvSpPr/>
      </dsp:nvSpPr>
      <dsp:spPr>
        <a:xfrm>
          <a:off x="5654095" y="307729"/>
          <a:ext cx="515286" cy="51528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28975-F0D2-4C18-BA15-604FA53D5F48}">
      <dsp:nvSpPr>
        <dsp:cNvPr id="0" name=""/>
        <dsp:cNvSpPr/>
      </dsp:nvSpPr>
      <dsp:spPr>
        <a:xfrm>
          <a:off x="1985506" y="76202"/>
          <a:ext cx="2357625" cy="569443"/>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smtClean="0">
              <a:latin typeface="Times New Roman" pitchFamily="18" charset="0"/>
              <a:cs typeface="Times New Roman" pitchFamily="18" charset="0"/>
            </a:rPr>
            <a:t>Tác động tích cực</a:t>
          </a:r>
          <a:endParaRPr lang="en-US" sz="1800" b="1" kern="1200" dirty="0">
            <a:latin typeface="Times New Roman" pitchFamily="18" charset="0"/>
            <a:cs typeface="Times New Roman" pitchFamily="18" charset="0"/>
          </a:endParaRPr>
        </a:p>
      </dsp:txBody>
      <dsp:txXfrm>
        <a:off x="2002184" y="92880"/>
        <a:ext cx="2324269" cy="536087"/>
      </dsp:txXfrm>
    </dsp:sp>
    <dsp:sp modelId="{072D4B78-5D49-4FCB-BEDD-4ED8AF9B2581}">
      <dsp:nvSpPr>
        <dsp:cNvPr id="0" name=""/>
        <dsp:cNvSpPr/>
      </dsp:nvSpPr>
      <dsp:spPr>
        <a:xfrm>
          <a:off x="5043828" y="55164"/>
          <a:ext cx="2680033" cy="502914"/>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smtClean="0">
              <a:latin typeface="Times New Roman" pitchFamily="18" charset="0"/>
              <a:cs typeface="Times New Roman" pitchFamily="18" charset="0"/>
            </a:rPr>
            <a:t>Tác động hạn chế cạnh tranh đáng kể</a:t>
          </a:r>
          <a:endParaRPr lang="en-US" sz="1600" b="1" kern="1200" dirty="0">
            <a:latin typeface="Times New Roman" pitchFamily="18" charset="0"/>
            <a:cs typeface="Times New Roman" pitchFamily="18" charset="0"/>
          </a:endParaRPr>
        </a:p>
      </dsp:txBody>
      <dsp:txXfrm>
        <a:off x="5058558" y="69894"/>
        <a:ext cx="2650573" cy="473454"/>
      </dsp:txXfrm>
    </dsp:sp>
    <dsp:sp modelId="{3DD53F8F-1BCF-4173-8BBF-FD3D617963C5}">
      <dsp:nvSpPr>
        <dsp:cNvPr id="0" name=""/>
        <dsp:cNvSpPr/>
      </dsp:nvSpPr>
      <dsp:spPr>
        <a:xfrm>
          <a:off x="4233227" y="4646589"/>
          <a:ext cx="982344" cy="834390"/>
        </a:xfrm>
        <a:prstGeom prst="triangle">
          <a:avLst/>
        </a:prstGeom>
        <a:solidFill>
          <a:schemeClr val="accent5">
            <a:tint val="40000"/>
            <a:alpha val="90000"/>
            <a:hueOff val="369753"/>
            <a:satOff val="-45528"/>
            <a:lumOff val="-5672"/>
            <a:alphaOff val="0"/>
          </a:schemeClr>
        </a:solidFill>
        <a:ln w="25400" cap="flat" cmpd="sng" algn="ctr">
          <a:solidFill>
            <a:schemeClr val="accent5">
              <a:tint val="40000"/>
              <a:alpha val="90000"/>
              <a:hueOff val="369753"/>
              <a:satOff val="-45528"/>
              <a:lumOff val="-5672"/>
              <a:alphaOff val="0"/>
            </a:schemeClr>
          </a:solidFill>
          <a:prstDash val="solid"/>
        </a:ln>
        <a:effectLst/>
      </dsp:spPr>
      <dsp:style>
        <a:lnRef idx="2">
          <a:scrgbClr r="0" g="0" b="0"/>
        </a:lnRef>
        <a:fillRef idx="1">
          <a:scrgbClr r="0" g="0" b="0"/>
        </a:fillRef>
        <a:effectRef idx="0">
          <a:scrgbClr r="0" g="0" b="0"/>
        </a:effectRef>
        <a:fontRef idx="minor"/>
      </dsp:style>
    </dsp:sp>
    <dsp:sp modelId="{2574CDF4-04CF-49BE-B2AC-8ABC14A08988}">
      <dsp:nvSpPr>
        <dsp:cNvPr id="0" name=""/>
        <dsp:cNvSpPr/>
      </dsp:nvSpPr>
      <dsp:spPr>
        <a:xfrm rot="240000">
          <a:off x="2220465" y="4289039"/>
          <a:ext cx="5007868" cy="350184"/>
        </a:xfrm>
        <a:prstGeom prst="rect">
          <a:avLst/>
        </a:prstGeom>
        <a:solidFill>
          <a:schemeClr val="accent5">
            <a:tint val="40000"/>
            <a:alpha val="90000"/>
            <a:hueOff val="554629"/>
            <a:satOff val="-68292"/>
            <a:lumOff val="-8508"/>
            <a:alphaOff val="0"/>
          </a:schemeClr>
        </a:solidFill>
        <a:ln w="25400" cap="flat" cmpd="sng" algn="ctr">
          <a:solidFill>
            <a:schemeClr val="accent5">
              <a:tint val="40000"/>
              <a:alpha val="90000"/>
              <a:hueOff val="554629"/>
              <a:satOff val="-68292"/>
              <a:lumOff val="-8508"/>
              <a:alphaOff val="0"/>
            </a:schemeClr>
          </a:solidFill>
          <a:prstDash val="solid"/>
        </a:ln>
        <a:effectLst/>
      </dsp:spPr>
      <dsp:style>
        <a:lnRef idx="2">
          <a:scrgbClr r="0" g="0" b="0"/>
        </a:lnRef>
        <a:fillRef idx="1">
          <a:scrgbClr r="0" g="0" b="0"/>
        </a:fillRef>
        <a:effectRef idx="0">
          <a:scrgbClr r="0" g="0" b="0"/>
        </a:effectRef>
        <a:fontRef idx="minor"/>
      </dsp:style>
    </dsp:sp>
    <dsp:sp modelId="{940E9F5F-AE2E-4561-BED4-1586242E6697}">
      <dsp:nvSpPr>
        <dsp:cNvPr id="0" name=""/>
        <dsp:cNvSpPr/>
      </dsp:nvSpPr>
      <dsp:spPr>
        <a:xfrm rot="240000">
          <a:off x="4968225" y="3005515"/>
          <a:ext cx="2685685" cy="637473"/>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4. </a:t>
          </a:r>
          <a:r>
            <a:rPr lang="vi-VN" sz="1400" kern="1200" dirty="0" smtClean="0">
              <a:solidFill>
                <a:schemeClr val="tx1"/>
              </a:solidFill>
              <a:latin typeface="Times New Roman" pitchFamily="18" charset="0"/>
              <a:cs typeface="Times New Roman" pitchFamily="18" charset="0"/>
            </a:rPr>
            <a:t>Lợi thế cạnh tranh do tập trung kinh tế mang lại </a:t>
          </a:r>
          <a:endParaRPr lang="en-US" sz="1400" kern="1200" dirty="0">
            <a:solidFill>
              <a:schemeClr val="tx1"/>
            </a:solidFill>
            <a:latin typeface="Times New Roman" pitchFamily="18" charset="0"/>
            <a:cs typeface="Times New Roman" pitchFamily="18" charset="0"/>
          </a:endParaRPr>
        </a:p>
      </dsp:txBody>
      <dsp:txXfrm>
        <a:off x="4999344" y="3036634"/>
        <a:ext cx="2623447" cy="575235"/>
      </dsp:txXfrm>
    </dsp:sp>
    <dsp:sp modelId="{01C27B59-9252-402A-818F-F5791463FEC7}">
      <dsp:nvSpPr>
        <dsp:cNvPr id="0" name=""/>
        <dsp:cNvSpPr/>
      </dsp:nvSpPr>
      <dsp:spPr>
        <a:xfrm rot="240000">
          <a:off x="5086521" y="2300821"/>
          <a:ext cx="2632180" cy="641215"/>
        </a:xfrm>
        <a:prstGeom prst="roundRect">
          <a:avLst/>
        </a:prstGeom>
        <a:solidFill>
          <a:schemeClr val="accent5">
            <a:hueOff val="148738"/>
            <a:satOff val="-11375"/>
            <a:lumOff val="-6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3. </a:t>
          </a:r>
          <a:r>
            <a:rPr lang="vi-VN" sz="1400" kern="1200" dirty="0" smtClean="0">
              <a:solidFill>
                <a:schemeClr val="tx1"/>
              </a:solidFill>
              <a:latin typeface="Times New Roman" pitchFamily="18" charset="0"/>
              <a:cs typeface="Times New Roman" pitchFamily="18" charset="0"/>
            </a:rPr>
            <a:t>Mối quan hệ của các doanh nghiệp</a:t>
          </a:r>
          <a:endParaRPr lang="en-US" sz="1400" kern="1200" dirty="0">
            <a:solidFill>
              <a:schemeClr val="tx1"/>
            </a:solidFill>
            <a:latin typeface="Times New Roman" pitchFamily="18" charset="0"/>
            <a:cs typeface="Times New Roman" pitchFamily="18" charset="0"/>
          </a:endParaRPr>
        </a:p>
      </dsp:txBody>
      <dsp:txXfrm>
        <a:off x="5117823" y="2332123"/>
        <a:ext cx="2569576" cy="578611"/>
      </dsp:txXfrm>
    </dsp:sp>
    <dsp:sp modelId="{17AE8BE0-7B48-4A0E-9843-9D3A69AB9BDA}">
      <dsp:nvSpPr>
        <dsp:cNvPr id="0" name=""/>
        <dsp:cNvSpPr/>
      </dsp:nvSpPr>
      <dsp:spPr>
        <a:xfrm rot="240000">
          <a:off x="5030316" y="1619773"/>
          <a:ext cx="2768009" cy="631717"/>
        </a:xfrm>
        <a:prstGeom prst="roundRect">
          <a:avLst/>
        </a:prstGeom>
        <a:solidFill>
          <a:schemeClr val="accent5">
            <a:hueOff val="297475"/>
            <a:satOff val="-22750"/>
            <a:lumOff val="-12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2. </a:t>
          </a:r>
          <a:r>
            <a:rPr lang="vi-VN" sz="1400" kern="1200" dirty="0" smtClean="0">
              <a:solidFill>
                <a:schemeClr val="tx1"/>
              </a:solidFill>
              <a:latin typeface="Times New Roman" pitchFamily="18" charset="0"/>
              <a:cs typeface="Times New Roman" pitchFamily="18" charset="0"/>
            </a:rPr>
            <a:t>Mức độ tập trung trên thị trường liên quan </a:t>
          </a:r>
          <a:endParaRPr lang="en-US" sz="1400" kern="1200" dirty="0">
            <a:solidFill>
              <a:schemeClr val="tx1"/>
            </a:solidFill>
            <a:latin typeface="Times New Roman" pitchFamily="18" charset="0"/>
            <a:cs typeface="Times New Roman" pitchFamily="18" charset="0"/>
          </a:endParaRPr>
        </a:p>
      </dsp:txBody>
      <dsp:txXfrm>
        <a:off x="5061154" y="1650611"/>
        <a:ext cx="2706333" cy="570041"/>
      </dsp:txXfrm>
    </dsp:sp>
    <dsp:sp modelId="{BBA380D2-804A-4FD8-A6E7-0DE04EB64D44}">
      <dsp:nvSpPr>
        <dsp:cNvPr id="0" name=""/>
        <dsp:cNvSpPr/>
      </dsp:nvSpPr>
      <dsp:spPr>
        <a:xfrm rot="240000">
          <a:off x="5173593" y="864739"/>
          <a:ext cx="2540080" cy="647655"/>
        </a:xfrm>
        <a:prstGeom prst="roundRect">
          <a:avLst/>
        </a:prstGeom>
        <a:solidFill>
          <a:schemeClr val="accent5">
            <a:hueOff val="446213"/>
            <a:satOff val="-34124"/>
            <a:lumOff val="-19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1. </a:t>
          </a:r>
          <a:r>
            <a:rPr lang="vi-VN" sz="1400" kern="1200" dirty="0" smtClean="0">
              <a:solidFill>
                <a:schemeClr val="tx1"/>
              </a:solidFill>
              <a:latin typeface="Times New Roman" pitchFamily="18" charset="0"/>
              <a:cs typeface="Times New Roman" pitchFamily="18" charset="0"/>
            </a:rPr>
            <a:t>Thị phần kết hợp</a:t>
          </a:r>
          <a:r>
            <a:rPr lang="en-US" sz="1400" kern="1200" dirty="0" smtClean="0">
              <a:solidFill>
                <a:schemeClr val="tx1"/>
              </a:solidFill>
              <a:latin typeface="Times New Roman" pitchFamily="18" charset="0"/>
              <a:cs typeface="Times New Roman" pitchFamily="18" charset="0"/>
            </a:rPr>
            <a:t> </a:t>
          </a:r>
          <a:r>
            <a:rPr lang="en-US" sz="1400" kern="1200" dirty="0" err="1" smtClean="0">
              <a:solidFill>
                <a:schemeClr val="tx1"/>
              </a:solidFill>
              <a:latin typeface="Times New Roman" pitchFamily="18" charset="0"/>
              <a:cs typeface="Times New Roman" pitchFamily="18" charset="0"/>
            </a:rPr>
            <a:t>trên</a:t>
          </a:r>
          <a:r>
            <a:rPr lang="en-US" sz="1400" kern="1200" dirty="0" smtClean="0">
              <a:solidFill>
                <a:schemeClr val="tx1"/>
              </a:solidFill>
              <a:latin typeface="Times New Roman" pitchFamily="18" charset="0"/>
              <a:cs typeface="Times New Roman" pitchFamily="18" charset="0"/>
            </a:rPr>
            <a:t> </a:t>
          </a:r>
          <a:r>
            <a:rPr lang="en-US" sz="1400" kern="1200" dirty="0" err="1" smtClean="0">
              <a:solidFill>
                <a:schemeClr val="tx1"/>
              </a:solidFill>
              <a:latin typeface="Times New Roman" pitchFamily="18" charset="0"/>
              <a:cs typeface="Times New Roman" pitchFamily="18" charset="0"/>
            </a:rPr>
            <a:t>thị</a:t>
          </a:r>
          <a:r>
            <a:rPr lang="en-US" sz="1400" kern="1200" dirty="0" smtClean="0">
              <a:solidFill>
                <a:schemeClr val="tx1"/>
              </a:solidFill>
              <a:latin typeface="Times New Roman" pitchFamily="18" charset="0"/>
              <a:cs typeface="Times New Roman" pitchFamily="18" charset="0"/>
            </a:rPr>
            <a:t> </a:t>
          </a:r>
          <a:r>
            <a:rPr lang="en-US" sz="1400" kern="1200" dirty="0" err="1" smtClean="0">
              <a:solidFill>
                <a:schemeClr val="tx1"/>
              </a:solidFill>
              <a:latin typeface="Times New Roman" pitchFamily="18" charset="0"/>
              <a:cs typeface="Times New Roman" pitchFamily="18" charset="0"/>
            </a:rPr>
            <a:t>trường</a:t>
          </a:r>
          <a:r>
            <a:rPr lang="en-US" sz="1400" kern="1200" dirty="0" smtClean="0">
              <a:solidFill>
                <a:schemeClr val="tx1"/>
              </a:solidFill>
              <a:latin typeface="Times New Roman" pitchFamily="18" charset="0"/>
              <a:cs typeface="Times New Roman" pitchFamily="18" charset="0"/>
            </a:rPr>
            <a:t> </a:t>
          </a:r>
          <a:r>
            <a:rPr lang="en-US" sz="1400" kern="1200" dirty="0" err="1" smtClean="0">
              <a:solidFill>
                <a:schemeClr val="tx1"/>
              </a:solidFill>
              <a:latin typeface="Times New Roman" pitchFamily="18" charset="0"/>
              <a:cs typeface="Times New Roman" pitchFamily="18" charset="0"/>
            </a:rPr>
            <a:t>liên</a:t>
          </a:r>
          <a:r>
            <a:rPr lang="en-US" sz="1400" kern="1200" dirty="0" smtClean="0">
              <a:solidFill>
                <a:schemeClr val="tx1"/>
              </a:solidFill>
              <a:latin typeface="Times New Roman" pitchFamily="18" charset="0"/>
              <a:cs typeface="Times New Roman" pitchFamily="18" charset="0"/>
            </a:rPr>
            <a:t> </a:t>
          </a:r>
          <a:r>
            <a:rPr lang="en-US" sz="1400" kern="1200" dirty="0" err="1" smtClean="0">
              <a:solidFill>
                <a:schemeClr val="tx1"/>
              </a:solidFill>
              <a:latin typeface="Times New Roman" pitchFamily="18" charset="0"/>
              <a:cs typeface="Times New Roman" pitchFamily="18" charset="0"/>
            </a:rPr>
            <a:t>quan</a:t>
          </a:r>
          <a:endParaRPr lang="en-US" sz="1400" kern="1200" dirty="0">
            <a:solidFill>
              <a:schemeClr val="tx1"/>
            </a:solidFill>
            <a:latin typeface="Times New Roman" pitchFamily="18" charset="0"/>
            <a:cs typeface="Times New Roman" pitchFamily="18" charset="0"/>
          </a:endParaRPr>
        </a:p>
      </dsp:txBody>
      <dsp:txXfrm>
        <a:off x="5205209" y="896355"/>
        <a:ext cx="2476848" cy="584423"/>
      </dsp:txXfrm>
    </dsp:sp>
    <dsp:sp modelId="{E4C5678C-9650-4D97-8D9D-0A9B96B3965C}">
      <dsp:nvSpPr>
        <dsp:cNvPr id="0" name=""/>
        <dsp:cNvSpPr/>
      </dsp:nvSpPr>
      <dsp:spPr>
        <a:xfrm rot="240000">
          <a:off x="2044104" y="3560237"/>
          <a:ext cx="2579289" cy="644913"/>
        </a:xfrm>
        <a:prstGeom prst="roundRect">
          <a:avLst/>
        </a:prstGeom>
        <a:solidFill>
          <a:schemeClr val="accent5">
            <a:hueOff val="594951"/>
            <a:satOff val="-45499"/>
            <a:lumOff val="-25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3. </a:t>
          </a:r>
          <a:r>
            <a:rPr lang="vi-VN" sz="1400" kern="1200" dirty="0" smtClean="0">
              <a:solidFill>
                <a:schemeClr val="tx1"/>
              </a:solidFill>
              <a:latin typeface="Times New Roman" pitchFamily="18" charset="0"/>
              <a:cs typeface="Times New Roman" pitchFamily="18" charset="0"/>
            </a:rPr>
            <a:t>Tác động tích cực đến việc phát triển doanh nghiệp nhỏ và vừa</a:t>
          </a:r>
          <a:endParaRPr lang="en-US" sz="1400" kern="1200" dirty="0">
            <a:solidFill>
              <a:schemeClr val="tx1"/>
            </a:solidFill>
            <a:latin typeface="Times New Roman" pitchFamily="18" charset="0"/>
            <a:cs typeface="Times New Roman" pitchFamily="18" charset="0"/>
          </a:endParaRPr>
        </a:p>
      </dsp:txBody>
      <dsp:txXfrm>
        <a:off x="2075586" y="3591719"/>
        <a:ext cx="2516325" cy="581949"/>
      </dsp:txXfrm>
    </dsp:sp>
    <dsp:sp modelId="{1E45C583-3907-40C4-A425-204F537534D9}">
      <dsp:nvSpPr>
        <dsp:cNvPr id="0" name=""/>
        <dsp:cNvSpPr/>
      </dsp:nvSpPr>
      <dsp:spPr>
        <a:xfrm rot="240000">
          <a:off x="2030863" y="2597064"/>
          <a:ext cx="2728921" cy="889163"/>
        </a:xfrm>
        <a:prstGeom prst="roundRect">
          <a:avLst/>
        </a:prstGeom>
        <a:solidFill>
          <a:schemeClr val="accent5">
            <a:hueOff val="743688"/>
            <a:satOff val="-56874"/>
            <a:lumOff val="-3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Times New Roman" pitchFamily="18" charset="0"/>
              <a:cs typeface="Times New Roman" pitchFamily="18" charset="0"/>
            </a:rPr>
            <a:t>2. </a:t>
          </a:r>
          <a:r>
            <a:rPr lang="vi-VN" sz="1400" kern="1200" dirty="0" smtClean="0">
              <a:solidFill>
                <a:schemeClr val="tx1"/>
              </a:solidFill>
              <a:latin typeface="Times New Roman" pitchFamily="18" charset="0"/>
              <a:cs typeface="Times New Roman" pitchFamily="18" charset="0"/>
            </a:rPr>
            <a:t>Tác động tích cực đến việc phát triển của ngành, lĩnh vực và khoa học, công nghệ theo chiến lược, quy hoạch của Nhà nước</a:t>
          </a:r>
          <a:endParaRPr lang="en-US" sz="1400" kern="1200" dirty="0">
            <a:solidFill>
              <a:schemeClr val="tx1"/>
            </a:solidFill>
            <a:latin typeface="Times New Roman" pitchFamily="18" charset="0"/>
            <a:cs typeface="Times New Roman" pitchFamily="18" charset="0"/>
          </a:endParaRPr>
        </a:p>
      </dsp:txBody>
      <dsp:txXfrm>
        <a:off x="2074268" y="2640469"/>
        <a:ext cx="2642111" cy="80235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9DE9B6-33E4-4510-A2CE-FBF041081C13}">
      <dsp:nvSpPr>
        <dsp:cNvPr id="0" name=""/>
        <dsp:cNvSpPr/>
      </dsp:nvSpPr>
      <dsp:spPr>
        <a:xfrm>
          <a:off x="152407" y="351489"/>
          <a:ext cx="8686784" cy="809816"/>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vi-VN" sz="1700" kern="1200" dirty="0" smtClean="0">
              <a:latin typeface="Times New Roman" pitchFamily="18" charset="0"/>
              <a:cs typeface="Times New Roman" pitchFamily="18" charset="0"/>
            </a:rPr>
            <a:t>5. Khả năng doanh nghiệp tăng giá hoặc tăng tỷ suất lợi nhuận trên doanh thu sau tập trung kinh tế được đánh giá căn cứ vào một hoặc một số yếu tố sau đây:</a:t>
          </a:r>
          <a:endParaRPr lang="en-US" sz="1700" kern="1200" dirty="0">
            <a:latin typeface="Times New Roman" pitchFamily="18" charset="0"/>
            <a:cs typeface="Times New Roman" pitchFamily="18" charset="0"/>
          </a:endParaRPr>
        </a:p>
      </dsp:txBody>
      <dsp:txXfrm>
        <a:off x="191939" y="391021"/>
        <a:ext cx="8607720" cy="730752"/>
      </dsp:txXfrm>
    </dsp:sp>
    <dsp:sp modelId="{B7ECD1B9-312C-40CA-9C4D-BE2A4017FC08}">
      <dsp:nvSpPr>
        <dsp:cNvPr id="0" name=""/>
        <dsp:cNvSpPr/>
      </dsp:nvSpPr>
      <dsp:spPr>
        <a:xfrm>
          <a:off x="0" y="1161306"/>
          <a:ext cx="8991600"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a) Thay đổi dự kiến về cầu trước khả năng doanh nghiệp sau tập trung kinh tế tăng giá, thay đổi sản lượng hoặc điều kiện giao dịch của hàng hóa, dịch vụ trên thị trường liên quan;</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b) Thay đổi dự kiến về cung của các doanh nghiệp là đối thủ cạnh tranh trên thị trường liên quan trước khả năng doanh nghiệp sau tập trung kinh tế tăng giá, thay đổi sản lượng hoặc điều kiện giao dịch của hàng hóa, dịch vụ;</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c) Thay đổi dự kiến về giá, sản lượng, điều kiện giao dịch của doanh nghiệp cung ứng hàng hóa, dịch vụ là các yếu tố đầu vào cho các doanh nghiệp tham gia tập trung kinh tế;</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d) Điều kiện và nguy cơ các doanh nghiệp là đối thủ cạnh tranh trên thị trường gia tăng phối hợp hoặc thỏa thuận nhằm tăng giá bán hoặc tỷ suất lợi nhuận trên doanh thu;</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đ) Các yếu tố khác có ảnh hưởng đến khả năng tăng giá hoặc tỷ suất lợi nhuận trên doanh thu của doanh nghiệp sau tập trung kinh tế.</a:t>
          </a:r>
          <a:endParaRPr lang="en-US" sz="1600" kern="1200" dirty="0">
            <a:latin typeface="Times New Roman" pitchFamily="18" charset="0"/>
            <a:cs typeface="Times New Roman" pitchFamily="18" charset="0"/>
          </a:endParaRPr>
        </a:p>
      </dsp:txBody>
      <dsp:txXfrm>
        <a:off x="0" y="1161306"/>
        <a:ext cx="8991600" cy="2556450"/>
      </dsp:txXfrm>
    </dsp:sp>
    <dsp:sp modelId="{799C0EC9-DD9F-4306-ACC6-6A82A733D648}">
      <dsp:nvSpPr>
        <dsp:cNvPr id="0" name=""/>
        <dsp:cNvSpPr/>
      </dsp:nvSpPr>
      <dsp:spPr>
        <a:xfrm>
          <a:off x="152407" y="3717756"/>
          <a:ext cx="8686784" cy="80894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vi-VN" sz="1700" kern="1200" dirty="0" smtClean="0">
              <a:solidFill>
                <a:schemeClr val="tx1"/>
              </a:solidFill>
              <a:latin typeface="Times New Roman" pitchFamily="18" charset="0"/>
              <a:cs typeface="Times New Roman" pitchFamily="18" charset="0"/>
            </a:rPr>
            <a:t>6. Khả năng doanh nghiệp sau tập trung kinh tế loại bỏ hoặc ngăn cản doanh nghiệp khác gia nhập, mở rộng thị trường được xác định dựa trên một hoặc một số yếu tố sau đây:</a:t>
          </a:r>
          <a:endParaRPr lang="en-US" sz="1700" kern="1200" dirty="0">
            <a:solidFill>
              <a:schemeClr val="tx1"/>
            </a:solidFill>
            <a:latin typeface="Times New Roman" pitchFamily="18" charset="0"/>
            <a:cs typeface="Times New Roman" pitchFamily="18" charset="0"/>
          </a:endParaRPr>
        </a:p>
      </dsp:txBody>
      <dsp:txXfrm>
        <a:off x="191896" y="3757245"/>
        <a:ext cx="8607806" cy="729962"/>
      </dsp:txXfrm>
    </dsp:sp>
    <dsp:sp modelId="{5164FB0E-E1E7-4986-8F13-C07A6BA49BE4}">
      <dsp:nvSpPr>
        <dsp:cNvPr id="0" name=""/>
        <dsp:cNvSpPr/>
      </dsp:nvSpPr>
      <dsp:spPr>
        <a:xfrm>
          <a:off x="0" y="4526697"/>
          <a:ext cx="8991600" cy="1446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483"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a) Mức độ kiểm soát yếu tố đầu vào cho sản xuất, kinh doanh trước và sau tập trung kinh tế;</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b) Đặc điểm cạnh tranh trong ngành, lĩnh vực và hành vi cạnh tranh của doanh nghiệp tham gia tập trung kinh tế trong giai đoạn trước tập trung kinh tế;</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c) Rào cản gia nhập, mở rộng thị trường quy định tại Điều 8 Nghị định này;</a:t>
          </a:r>
          <a:endParaRPr lang="en-US" sz="1600" kern="1200" dirty="0">
            <a:latin typeface="Times New Roman" pitchFamily="18" charset="0"/>
            <a:cs typeface="Times New Roman" pitchFamily="18" charset="0"/>
          </a:endParaRPr>
        </a:p>
        <a:p>
          <a:pPr marL="171450" lvl="1" indent="-171450" algn="just"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d) Các yếu tố khác dẫn đến khả năng doanh nghiệp sau tập trung kinh tế loại bỏ hoặc ngăn cản doanh nghiệp khác gia nhập hoặc mở rộng thị trường.</a:t>
          </a:r>
          <a:endParaRPr lang="en-US" sz="1600" kern="1200" dirty="0">
            <a:latin typeface="Times New Roman" pitchFamily="18" charset="0"/>
            <a:cs typeface="Times New Roman" pitchFamily="18" charset="0"/>
          </a:endParaRPr>
        </a:p>
      </dsp:txBody>
      <dsp:txXfrm>
        <a:off x="0" y="4526697"/>
        <a:ext cx="8991600" cy="144641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22348-88D0-43D3-B2D5-4FD500BF953C}">
      <dsp:nvSpPr>
        <dsp:cNvPr id="0" name=""/>
        <dsp:cNvSpPr/>
      </dsp:nvSpPr>
      <dsp:spPr>
        <a:xfrm>
          <a:off x="0" y="54853"/>
          <a:ext cx="8482819" cy="75094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vi-VN" sz="1800" kern="1200" dirty="0" smtClean="0">
              <a:solidFill>
                <a:schemeClr val="tx1"/>
              </a:solidFill>
              <a:latin typeface="Times New Roman" pitchFamily="18" charset="0"/>
              <a:cs typeface="Times New Roman" pitchFamily="18" charset="0"/>
            </a:rPr>
            <a:t>1. Tác động tích cực đến phát triển của ngành, lĩnh vực và khoa học, công nghệ theo chiến lược, quy hoạch của Nhà nước được đánh giá dựa trên khía cạnh như sau:</a:t>
          </a:r>
          <a:endParaRPr lang="en-US" sz="1800" kern="1200" dirty="0">
            <a:solidFill>
              <a:schemeClr val="tx1"/>
            </a:solidFill>
            <a:latin typeface="Times New Roman" pitchFamily="18" charset="0"/>
            <a:cs typeface="Times New Roman" pitchFamily="18" charset="0"/>
          </a:endParaRPr>
        </a:p>
      </dsp:txBody>
      <dsp:txXfrm>
        <a:off x="36658" y="91511"/>
        <a:ext cx="8409503" cy="677628"/>
      </dsp:txXfrm>
    </dsp:sp>
    <dsp:sp modelId="{5630629B-9F7A-411F-80E2-A12449E3CC48}">
      <dsp:nvSpPr>
        <dsp:cNvPr id="0" name=""/>
        <dsp:cNvSpPr/>
      </dsp:nvSpPr>
      <dsp:spPr>
        <a:xfrm>
          <a:off x="0" y="816859"/>
          <a:ext cx="8482819" cy="1571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33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a) Khả năng phát huy hiệu quả kinh tế nhờ quy mô, nguồn lực của địa phương, ngành nghề, lĩnh vực và xã hội do việc tập trung kinh tế có thể mang lại phù hợp với mục tiêu đề ra trong các chiến lược, quy hoạch phát triển ngành, lĩnh vực đã được Chính phủ hoặc Thủ tướng Chính phủ phê duyệt;</a:t>
          </a:r>
          <a:endParaRPr lang="en-US" sz="1600" kern="1200" dirty="0">
            <a:latin typeface="Times New Roman" pitchFamily="18" charset="0"/>
            <a:cs typeface="Times New Roman" pitchFamily="18" charset="0"/>
          </a:endParaRPr>
        </a:p>
        <a:p>
          <a:pPr marL="171450" lvl="1" indent="-171450" algn="l" defTabSz="711200">
            <a:lnSpc>
              <a:spcPct val="90000"/>
            </a:lnSpc>
            <a:spcBef>
              <a:spcPct val="0"/>
            </a:spcBef>
            <a:spcAft>
              <a:spcPct val="20000"/>
            </a:spcAft>
            <a:buChar char="••"/>
          </a:pPr>
          <a:r>
            <a:rPr lang="vi-VN" sz="1600" kern="1200" dirty="0" smtClean="0">
              <a:latin typeface="Times New Roman" pitchFamily="18" charset="0"/>
              <a:cs typeface="Times New Roman" pitchFamily="18" charset="0"/>
            </a:rPr>
            <a:t>b) Mức độ ứng dụng tiến bộ khoa học, cải tiến công nghệ của doanh nghiệp sau tập trung kinh tế để nâng cao năng suất, chất lượng, hiệu quả kinh doanh nhằm giảm giá thành, nâng cao chất lượng sản phẩm, dịch vụ hoặc phục vụ các lợi ích của người tiêu dùng và cộng đồng;</a:t>
          </a:r>
          <a:endParaRPr lang="en-US" sz="1600" kern="1200" dirty="0">
            <a:latin typeface="Times New Roman" pitchFamily="18" charset="0"/>
            <a:cs typeface="Times New Roman" pitchFamily="18" charset="0"/>
          </a:endParaRPr>
        </a:p>
      </dsp:txBody>
      <dsp:txXfrm>
        <a:off x="0" y="816859"/>
        <a:ext cx="8482819" cy="1571130"/>
      </dsp:txXfrm>
    </dsp:sp>
    <dsp:sp modelId="{AA08667D-B1D2-47CE-8D70-CFFA480F9724}">
      <dsp:nvSpPr>
        <dsp:cNvPr id="0" name=""/>
        <dsp:cNvSpPr/>
      </dsp:nvSpPr>
      <dsp:spPr>
        <a:xfrm>
          <a:off x="0" y="2540388"/>
          <a:ext cx="8482819" cy="1284177"/>
        </a:xfrm>
        <a:prstGeom prst="roundRect">
          <a:avLst/>
        </a:prstGeom>
        <a:solidFill>
          <a:schemeClr val="accent5">
            <a:hueOff val="371844"/>
            <a:satOff val="-28437"/>
            <a:lumOff val="-16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vi-VN" sz="1800" kern="1200" dirty="0" smtClean="0">
              <a:solidFill>
                <a:schemeClr val="tx1"/>
              </a:solidFill>
              <a:latin typeface="Times New Roman" pitchFamily="18" charset="0"/>
              <a:cs typeface="Times New Roman" pitchFamily="18" charset="0"/>
            </a:rPr>
            <a:t>2. Tác động tích cực đến việc phát triển doanh nghiệp nhỏ và vừa được xem xét dựa trên việc đánh giá các cơ hội và điều kiện thuận lợi cho doanh nghiệp nhỏ và vừa khi gia nhập, mở rộng thị trường hoặc tham gia vào chuỗi sản xuất, mạng lưới phân phối hàng hóa, dịch vụ do tập trung kinh tế dự kiến mang lại;</a:t>
          </a:r>
          <a:endParaRPr lang="en-US" sz="1800" kern="1200" dirty="0" smtClean="0">
            <a:solidFill>
              <a:schemeClr val="tx1"/>
            </a:solidFill>
            <a:latin typeface="Times New Roman" pitchFamily="18" charset="0"/>
            <a:cs typeface="Times New Roman" pitchFamily="18" charset="0"/>
          </a:endParaRPr>
        </a:p>
      </dsp:txBody>
      <dsp:txXfrm>
        <a:off x="62688" y="2603076"/>
        <a:ext cx="8357443" cy="1158801"/>
      </dsp:txXfrm>
    </dsp:sp>
    <dsp:sp modelId="{4BF1718B-0572-4549-B470-6C967A8FD6C8}">
      <dsp:nvSpPr>
        <dsp:cNvPr id="0" name=""/>
        <dsp:cNvSpPr/>
      </dsp:nvSpPr>
      <dsp:spPr>
        <a:xfrm>
          <a:off x="0" y="3890805"/>
          <a:ext cx="8482819" cy="1203539"/>
        </a:xfrm>
        <a:prstGeom prst="roundRect">
          <a:avLst/>
        </a:prstGeom>
        <a:solidFill>
          <a:schemeClr val="accent5">
            <a:hueOff val="743688"/>
            <a:satOff val="-56874"/>
            <a:lumOff val="-3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vi-VN" sz="1800" kern="1200" dirty="0" smtClean="0">
              <a:solidFill>
                <a:schemeClr val="tx1"/>
              </a:solidFill>
              <a:latin typeface="Times New Roman" pitchFamily="18" charset="0"/>
              <a:cs typeface="Times New Roman" pitchFamily="18" charset="0"/>
            </a:rPr>
            <a:t>3. Tăng cường sức cạnh tranh của doanh nghiệp Việt Nam trên thị trường quốc tế được đánh giá dựa trên hệ quả tích cực của tập trung kinh tế nhờ mở rộng quy mô sản xuất, tiêu dùng trong nước, xuất khẩu hàng hóa, dịch vụ của doanh nghiệp sau tập trung kinh tế.</a:t>
          </a:r>
          <a:endParaRPr lang="en-US" sz="1800" kern="1200" dirty="0" smtClean="0">
            <a:solidFill>
              <a:schemeClr val="tx1"/>
            </a:solidFill>
            <a:latin typeface="Times New Roman" pitchFamily="18" charset="0"/>
            <a:cs typeface="Times New Roman" pitchFamily="18" charset="0"/>
          </a:endParaRPr>
        </a:p>
      </dsp:txBody>
      <dsp:txXfrm>
        <a:off x="58752" y="3949557"/>
        <a:ext cx="8365315" cy="108603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94E65-C1E9-44EB-B7A4-B4D50A50702D}">
      <dsp:nvSpPr>
        <dsp:cNvPr id="0" name=""/>
        <dsp:cNvSpPr/>
      </dsp:nvSpPr>
      <dsp:spPr>
        <a:xfrm rot="5400000">
          <a:off x="5803866" y="-2693525"/>
          <a:ext cx="1178455" cy="65708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just" defTabSz="577850">
            <a:lnSpc>
              <a:spcPct val="90000"/>
            </a:lnSpc>
            <a:spcBef>
              <a:spcPct val="0"/>
            </a:spcBef>
            <a:spcAft>
              <a:spcPct val="15000"/>
            </a:spcAft>
            <a:buChar char="••"/>
          </a:pPr>
          <a:r>
            <a:rPr lang="en-US" sz="1300" b="1" kern="1200" dirty="0" smtClean="0">
              <a:latin typeface="Times New Roman" pitchFamily="18" charset="0"/>
              <a:cs typeface="Times New Roman" pitchFamily="18" charset="0"/>
            </a:rPr>
            <a:t> </a:t>
          </a:r>
          <a:r>
            <a:rPr lang="vi-VN" sz="1300" kern="1200" dirty="0" smtClean="0">
              <a:latin typeface="Times New Roman" pitchFamily="18" charset="0"/>
              <a:cs typeface="Times New Roman" pitchFamily="18" charset="0"/>
            </a:rPr>
            <a:t>1. Doanh nghiệp được làm thủ </a:t>
          </a:r>
          <a:r>
            <a:rPr lang="en-US" sz="1300" kern="1200" dirty="0" err="1" smtClean="0">
              <a:latin typeface="Times New Roman" pitchFamily="18" charset="0"/>
              <a:cs typeface="Times New Roman" pitchFamily="18" charset="0"/>
            </a:rPr>
            <a:t>tục</a:t>
          </a:r>
          <a:r>
            <a:rPr lang="en-US" sz="1300" kern="1200" dirty="0" smtClean="0">
              <a:latin typeface="Times New Roman" pitchFamily="18" charset="0"/>
              <a:cs typeface="Times New Roman" pitchFamily="18" charset="0"/>
            </a:rPr>
            <a:t> TTKT </a:t>
          </a:r>
          <a:r>
            <a:rPr lang="vi-VN" sz="1300" kern="1200" dirty="0" smtClean="0">
              <a:latin typeface="Times New Roman" pitchFamily="18" charset="0"/>
              <a:cs typeface="Times New Roman" pitchFamily="18" charset="0"/>
            </a:rPr>
            <a:t>theo quy định của pháp luật về doanh nghiệp và quy định khác của pháp luật có liên quan</a:t>
          </a:r>
          <a:r>
            <a:rPr lang="en-US" sz="1300" kern="1200" dirty="0" smtClean="0">
              <a:latin typeface="Times New Roman" pitchFamily="18" charset="0"/>
              <a:cs typeface="Times New Roman" pitchFamily="18" charset="0"/>
            </a:rPr>
            <a:t>.</a:t>
          </a:r>
          <a:endParaRPr lang="en-US" sz="1300" kern="1200" dirty="0">
            <a:latin typeface="Times New Roman" pitchFamily="18" charset="0"/>
            <a:cs typeface="Times New Roman" pitchFamily="18" charset="0"/>
          </a:endParaRPr>
        </a:p>
        <a:p>
          <a:pPr marL="114300" lvl="1" indent="-114300" algn="just" defTabSz="577850">
            <a:lnSpc>
              <a:spcPct val="90000"/>
            </a:lnSpc>
            <a:spcBef>
              <a:spcPct val="0"/>
            </a:spcBef>
            <a:spcAft>
              <a:spcPct val="15000"/>
            </a:spcAft>
            <a:buChar char="••"/>
          </a:pPr>
          <a:r>
            <a:rPr lang="vi-VN" sz="1300" kern="1200" dirty="0" smtClean="0">
              <a:latin typeface="Times New Roman" pitchFamily="18" charset="0"/>
              <a:cs typeface="Times New Roman" pitchFamily="18" charset="0"/>
            </a:rPr>
            <a:t>2. Doanh nghiệp </a:t>
          </a:r>
          <a:r>
            <a:rPr lang="en-US" sz="1300" kern="1200" dirty="0" err="1" smtClean="0">
              <a:latin typeface="Times New Roman" pitchFamily="18" charset="0"/>
              <a:cs typeface="Times New Roman" pitchFamily="18" charset="0"/>
            </a:rPr>
            <a:t>thuộc</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diện</a:t>
          </a:r>
          <a:r>
            <a:rPr lang="en-US" sz="1300" kern="1200" dirty="0" smtClean="0">
              <a:latin typeface="Times New Roman" pitchFamily="18" charset="0"/>
              <a:cs typeface="Times New Roman" pitchFamily="18" charset="0"/>
            </a:rPr>
            <a:t> TTKT </a:t>
          </a:r>
          <a:r>
            <a:rPr lang="en-US" sz="1300" kern="1200" dirty="0" err="1" smtClean="0">
              <a:latin typeface="Times New Roman" pitchFamily="18" charset="0"/>
              <a:cs typeface="Times New Roman" pitchFamily="18" charset="0"/>
            </a:rPr>
            <a:t>có</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điều</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kiện</a:t>
          </a:r>
          <a:r>
            <a:rPr lang="en-US" sz="1300" kern="1200" dirty="0" smtClean="0">
              <a:latin typeface="Times New Roman" pitchFamily="18" charset="0"/>
              <a:cs typeface="Times New Roman" pitchFamily="18" charset="0"/>
            </a:rPr>
            <a:t> </a:t>
          </a:r>
          <a:r>
            <a:rPr lang="vi-VN" sz="1300" kern="1200" dirty="0" smtClean="0">
              <a:latin typeface="Times New Roman" pitchFamily="18" charset="0"/>
              <a:cs typeface="Times New Roman" pitchFamily="18" charset="0"/>
            </a:rPr>
            <a:t>phải thực hiện đầy đủ điều kiện tập trung kinh tế theo quyết định về việc tập trung kinh tế của </a:t>
          </a:r>
          <a:r>
            <a:rPr lang="en-US" sz="1300" kern="1200" dirty="0" smtClean="0">
              <a:latin typeface="Times New Roman" pitchFamily="18" charset="0"/>
              <a:cs typeface="Times New Roman" pitchFamily="18" charset="0"/>
            </a:rPr>
            <a:t>UBCT QG </a:t>
          </a:r>
          <a:r>
            <a:rPr lang="vi-VN" sz="1300" kern="1200" dirty="0" smtClean="0">
              <a:latin typeface="Times New Roman" pitchFamily="18" charset="0"/>
              <a:cs typeface="Times New Roman" pitchFamily="18" charset="0"/>
            </a:rPr>
            <a:t>trước và sau khi thực hiện</a:t>
          </a:r>
          <a:r>
            <a:rPr lang="en-US" sz="1300" kern="1200" dirty="0" smtClean="0">
              <a:latin typeface="Times New Roman" pitchFamily="18" charset="0"/>
              <a:cs typeface="Times New Roman" pitchFamily="18" charset="0"/>
            </a:rPr>
            <a:t> TTKT</a:t>
          </a:r>
          <a:r>
            <a:rPr lang="vi-VN" sz="1300" kern="1200" dirty="0" smtClean="0">
              <a:latin typeface="Times New Roman" pitchFamily="18" charset="0"/>
              <a:cs typeface="Times New Roman" pitchFamily="18" charset="0"/>
            </a:rPr>
            <a:t>.</a:t>
          </a:r>
          <a:endParaRPr lang="en-US" sz="1300" kern="1200" dirty="0">
            <a:latin typeface="Times New Roman" pitchFamily="18" charset="0"/>
            <a:cs typeface="Times New Roman" pitchFamily="18" charset="0"/>
          </a:endParaRPr>
        </a:p>
      </dsp:txBody>
      <dsp:txXfrm rot="-5400000">
        <a:off x="3107656" y="60212"/>
        <a:ext cx="6513349" cy="1063401"/>
      </dsp:txXfrm>
    </dsp:sp>
    <dsp:sp modelId="{25F112B5-3EAE-4E29-88EC-77CBE91F73CE}">
      <dsp:nvSpPr>
        <dsp:cNvPr id="0" name=""/>
        <dsp:cNvSpPr/>
      </dsp:nvSpPr>
      <dsp:spPr>
        <a:xfrm>
          <a:off x="1105196" y="50282"/>
          <a:ext cx="2002459" cy="10832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just" defTabSz="800100">
            <a:lnSpc>
              <a:spcPct val="90000"/>
            </a:lnSpc>
            <a:spcBef>
              <a:spcPct val="0"/>
            </a:spcBef>
            <a:spcAft>
              <a:spcPct val="35000"/>
            </a:spcAft>
          </a:pPr>
          <a:r>
            <a:rPr lang="vi-VN" sz="1800" kern="1200" dirty="0" smtClean="0">
              <a:latin typeface="Times New Roman" pitchFamily="18" charset="0"/>
              <a:cs typeface="Times New Roman" pitchFamily="18" charset="0"/>
            </a:rPr>
            <a:t>a) </a:t>
          </a:r>
          <a:r>
            <a:rPr lang="en-US" sz="1800" kern="1200" dirty="0" smtClean="0">
              <a:latin typeface="Times New Roman" pitchFamily="18" charset="0"/>
              <a:cs typeface="Times New Roman" pitchFamily="18" charset="0"/>
            </a:rPr>
            <a:t>TTKT </a:t>
          </a:r>
          <a:r>
            <a:rPr lang="vi-VN" sz="1800" kern="1200" dirty="0" smtClean="0">
              <a:latin typeface="Times New Roman" pitchFamily="18" charset="0"/>
              <a:cs typeface="Times New Roman" pitchFamily="18" charset="0"/>
            </a:rPr>
            <a:t>được thực hiện</a:t>
          </a:r>
          <a:r>
            <a:rPr lang="en-US" sz="1800" kern="1200" dirty="0" smtClean="0">
              <a:latin typeface="Times New Roman" pitchFamily="18" charset="0"/>
              <a:cs typeface="Times New Roman" pitchFamily="18" charset="0"/>
            </a:rPr>
            <a:t> (</a:t>
          </a:r>
          <a:r>
            <a:rPr lang="en-US" sz="1800" kern="1200" dirty="0" err="1" smtClean="0">
              <a:latin typeface="Times New Roman" pitchFamily="18" charset="0"/>
              <a:cs typeface="Times New Roman" pitchFamily="18" charset="0"/>
            </a:rPr>
            <a:t>Điều</a:t>
          </a:r>
          <a:r>
            <a:rPr lang="en-US" sz="1800" kern="1200" dirty="0" smtClean="0">
              <a:latin typeface="Times New Roman" pitchFamily="18" charset="0"/>
              <a:cs typeface="Times New Roman" pitchFamily="18" charset="0"/>
            </a:rPr>
            <a:t> 43 LCT-</a:t>
          </a:r>
          <a:r>
            <a:rPr lang="en-US" sz="1800" kern="1200" dirty="0" err="1" smtClean="0">
              <a:latin typeface="Times New Roman" pitchFamily="18" charset="0"/>
              <a:cs typeface="Times New Roman" pitchFamily="18" charset="0"/>
            </a:rPr>
            <a:t>Thực</a:t>
          </a:r>
          <a:r>
            <a:rPr lang="en-US" sz="1800" kern="1200" dirty="0" smtClean="0">
              <a:latin typeface="Times New Roman" pitchFamily="18" charset="0"/>
              <a:cs typeface="Times New Roman" pitchFamily="18" charset="0"/>
            </a:rPr>
            <a:t> </a:t>
          </a:r>
          <a:r>
            <a:rPr lang="en-US" sz="1800" kern="1200" dirty="0" err="1" smtClean="0">
              <a:latin typeface="Times New Roman" pitchFamily="18" charset="0"/>
              <a:cs typeface="Times New Roman" pitchFamily="18" charset="0"/>
            </a:rPr>
            <a:t>hiện</a:t>
          </a:r>
          <a:r>
            <a:rPr lang="en-US" sz="1800" kern="1200" dirty="0" smtClean="0">
              <a:latin typeface="Times New Roman" pitchFamily="18" charset="0"/>
              <a:cs typeface="Times New Roman" pitchFamily="18" charset="0"/>
            </a:rPr>
            <a:t> TTKT)</a:t>
          </a:r>
          <a:r>
            <a:rPr lang="vi-VN" sz="1800" kern="1200" dirty="0" smtClean="0">
              <a:latin typeface="Times New Roman" pitchFamily="18" charset="0"/>
              <a:cs typeface="Times New Roman" pitchFamily="18" charset="0"/>
            </a:rPr>
            <a:t>;</a:t>
          </a:r>
          <a:endParaRPr lang="en-US" sz="1800" kern="1200" dirty="0">
            <a:latin typeface="Times New Roman" pitchFamily="18" charset="0"/>
            <a:cs typeface="Times New Roman" pitchFamily="18" charset="0"/>
          </a:endParaRPr>
        </a:p>
      </dsp:txBody>
      <dsp:txXfrm>
        <a:off x="1158076" y="103162"/>
        <a:ext cx="1896699" cy="977501"/>
      </dsp:txXfrm>
    </dsp:sp>
    <dsp:sp modelId="{FDC61B16-4518-45F6-9721-AE1AC39182F9}">
      <dsp:nvSpPr>
        <dsp:cNvPr id="0" name=""/>
        <dsp:cNvSpPr/>
      </dsp:nvSpPr>
      <dsp:spPr>
        <a:xfrm rot="5400000">
          <a:off x="5731999" y="-1301401"/>
          <a:ext cx="1368468" cy="652230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just" defTabSz="577850">
            <a:lnSpc>
              <a:spcPct val="90000"/>
            </a:lnSpc>
            <a:spcBef>
              <a:spcPct val="0"/>
            </a:spcBef>
            <a:spcAft>
              <a:spcPct val="15000"/>
            </a:spcAft>
            <a:buChar char="••"/>
          </a:pPr>
          <a:r>
            <a:rPr lang="vi-VN" sz="1300" kern="1200" dirty="0" smtClean="0">
              <a:latin typeface="Times New Roman" pitchFamily="18" charset="0"/>
              <a:cs typeface="Times New Roman" pitchFamily="18" charset="0"/>
            </a:rPr>
            <a:t>1. Chia, tách, bán lại một phần vốn góp, tài sản của doanh nghiệp tham</a:t>
          </a:r>
          <a:r>
            <a:rPr lang="en-US" sz="1300" kern="1200" dirty="0" smtClean="0">
              <a:latin typeface="Times New Roman" pitchFamily="18" charset="0"/>
              <a:cs typeface="Times New Roman" pitchFamily="18" charset="0"/>
            </a:rPr>
            <a:t>TTKT</a:t>
          </a:r>
          <a:r>
            <a:rPr lang="vi-VN" sz="1300" kern="1200" dirty="0" smtClean="0">
              <a:latin typeface="Times New Roman" pitchFamily="18" charset="0"/>
              <a:cs typeface="Times New Roman" pitchFamily="18" charset="0"/>
            </a:rPr>
            <a:t>;</a:t>
          </a:r>
          <a:endParaRPr lang="en-US" sz="1300" kern="1200" dirty="0">
            <a:latin typeface="Times New Roman" pitchFamily="18" charset="0"/>
            <a:cs typeface="Times New Roman" pitchFamily="18" charset="0"/>
          </a:endParaRPr>
        </a:p>
        <a:p>
          <a:pPr marL="114300" lvl="1" indent="-114300" algn="just" defTabSz="577850">
            <a:lnSpc>
              <a:spcPct val="90000"/>
            </a:lnSpc>
            <a:spcBef>
              <a:spcPct val="0"/>
            </a:spcBef>
            <a:spcAft>
              <a:spcPct val="15000"/>
            </a:spcAft>
            <a:buChar char="••"/>
          </a:pPr>
          <a:r>
            <a:rPr lang="vi-VN" sz="1300" kern="1200" dirty="0" smtClean="0">
              <a:latin typeface="Times New Roman" pitchFamily="18" charset="0"/>
              <a:cs typeface="Times New Roman" pitchFamily="18" charset="0"/>
            </a:rPr>
            <a:t>2. Kiểm soát nội dung liên quan đến giá mua, giá bán hàng hóa, dịch vụ hoặc các điều kiện giao dịch khác trong hợp đồng của doanh nghiệp hình thành sau</a:t>
          </a:r>
          <a:r>
            <a:rPr lang="en-US" sz="1300" kern="1200" dirty="0" smtClean="0">
              <a:latin typeface="Times New Roman" pitchFamily="18" charset="0"/>
              <a:cs typeface="Times New Roman" pitchFamily="18" charset="0"/>
            </a:rPr>
            <a:t>T TKT</a:t>
          </a:r>
          <a:r>
            <a:rPr lang="vi-VN" sz="1300" kern="1200" dirty="0" smtClean="0">
              <a:latin typeface="Times New Roman" pitchFamily="18" charset="0"/>
              <a:cs typeface="Times New Roman" pitchFamily="18" charset="0"/>
            </a:rPr>
            <a:t>;</a:t>
          </a:r>
          <a:endParaRPr lang="vi-VN" sz="1300" kern="1200" dirty="0">
            <a:latin typeface="Times New Roman" pitchFamily="18" charset="0"/>
            <a:cs typeface="Times New Roman" pitchFamily="18" charset="0"/>
          </a:endParaRPr>
        </a:p>
        <a:p>
          <a:pPr marL="114300" lvl="1" indent="-114300" algn="just" defTabSz="577850">
            <a:lnSpc>
              <a:spcPct val="90000"/>
            </a:lnSpc>
            <a:spcBef>
              <a:spcPct val="0"/>
            </a:spcBef>
            <a:spcAft>
              <a:spcPct val="15000"/>
            </a:spcAft>
            <a:buChar char="••"/>
          </a:pPr>
          <a:r>
            <a:rPr lang="vi-VN" sz="1300" kern="1200" dirty="0" smtClean="0">
              <a:latin typeface="Times New Roman" pitchFamily="18" charset="0"/>
              <a:cs typeface="Times New Roman" pitchFamily="18" charset="0"/>
            </a:rPr>
            <a:t>3. Biện pháp khác nhằm khắc phục khả năng tác động hạn chế cạnh tranh trên thị trường;</a:t>
          </a:r>
          <a:endParaRPr lang="vi-VN" sz="1300" kern="1200" dirty="0">
            <a:latin typeface="Times New Roman" pitchFamily="18" charset="0"/>
            <a:cs typeface="Times New Roman" pitchFamily="18" charset="0"/>
          </a:endParaRPr>
        </a:p>
        <a:p>
          <a:pPr marL="114300" lvl="1" indent="-114300" algn="just" defTabSz="577850">
            <a:lnSpc>
              <a:spcPct val="90000"/>
            </a:lnSpc>
            <a:spcBef>
              <a:spcPct val="0"/>
            </a:spcBef>
            <a:spcAft>
              <a:spcPct val="15000"/>
            </a:spcAft>
            <a:buChar char="••"/>
          </a:pPr>
          <a:r>
            <a:rPr lang="vi-VN" sz="1300" kern="1200" dirty="0" smtClean="0">
              <a:latin typeface="Times New Roman" pitchFamily="18" charset="0"/>
              <a:cs typeface="Times New Roman" pitchFamily="18" charset="0"/>
            </a:rPr>
            <a:t>4. Biện pháp khác nhằm tăng cường tác động tích cực của</a:t>
          </a:r>
          <a:r>
            <a:rPr lang="en-US" sz="1300" kern="1200" dirty="0" smtClean="0">
              <a:latin typeface="Times New Roman" pitchFamily="18" charset="0"/>
              <a:cs typeface="Times New Roman" pitchFamily="18" charset="0"/>
            </a:rPr>
            <a:t>TTKT</a:t>
          </a:r>
          <a:r>
            <a:rPr lang="vi-VN" sz="1300" kern="1200" dirty="0" smtClean="0">
              <a:latin typeface="Times New Roman" pitchFamily="18" charset="0"/>
              <a:cs typeface="Times New Roman" pitchFamily="18" charset="0"/>
            </a:rPr>
            <a:t>.</a:t>
          </a:r>
          <a:endParaRPr lang="en-US" sz="1300" kern="1200" dirty="0">
            <a:latin typeface="Times New Roman" pitchFamily="18" charset="0"/>
            <a:cs typeface="Times New Roman" pitchFamily="18" charset="0"/>
          </a:endParaRPr>
        </a:p>
      </dsp:txBody>
      <dsp:txXfrm rot="-5400000">
        <a:off x="3155079" y="1342322"/>
        <a:ext cx="6455506" cy="1234862"/>
      </dsp:txXfrm>
    </dsp:sp>
    <dsp:sp modelId="{ED899537-411D-46E1-8773-740719DF1119}">
      <dsp:nvSpPr>
        <dsp:cNvPr id="0" name=""/>
        <dsp:cNvSpPr/>
      </dsp:nvSpPr>
      <dsp:spPr>
        <a:xfrm>
          <a:off x="1105196" y="1321557"/>
          <a:ext cx="2085466" cy="12084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just" defTabSz="800100">
            <a:lnSpc>
              <a:spcPct val="90000"/>
            </a:lnSpc>
            <a:spcBef>
              <a:spcPct val="0"/>
            </a:spcBef>
            <a:spcAft>
              <a:spcPct val="35000"/>
            </a:spcAft>
          </a:pPr>
          <a:r>
            <a:rPr lang="vi-VN" sz="1800" kern="1200" dirty="0" smtClean="0">
              <a:latin typeface="Times New Roman" pitchFamily="18" charset="0"/>
              <a:cs typeface="Times New Roman" pitchFamily="18" charset="0"/>
            </a:rPr>
            <a:t>b) </a:t>
          </a:r>
          <a:r>
            <a:rPr lang="en-US" sz="1800" kern="1200" dirty="0" smtClean="0">
              <a:latin typeface="Times New Roman" pitchFamily="18" charset="0"/>
              <a:cs typeface="Times New Roman" pitchFamily="18" charset="0"/>
            </a:rPr>
            <a:t>TTKT </a:t>
          </a:r>
          <a:r>
            <a:rPr lang="vi-VN" sz="1800" kern="1200" dirty="0" smtClean="0">
              <a:latin typeface="Times New Roman" pitchFamily="18" charset="0"/>
              <a:cs typeface="Times New Roman" pitchFamily="18" charset="0"/>
            </a:rPr>
            <a:t>có điều kiện </a:t>
          </a:r>
          <a:r>
            <a:rPr lang="en-US" sz="1800" kern="1200" dirty="0" smtClean="0">
              <a:latin typeface="Times New Roman" pitchFamily="18" charset="0"/>
              <a:cs typeface="Times New Roman" pitchFamily="18" charset="0"/>
            </a:rPr>
            <a:t>(</a:t>
          </a:r>
          <a:r>
            <a:rPr lang="vi-VN" sz="1800" kern="1200" dirty="0" smtClean="0">
              <a:latin typeface="Times New Roman" pitchFamily="18" charset="0"/>
              <a:cs typeface="Times New Roman" pitchFamily="18" charset="0"/>
            </a:rPr>
            <a:t>Điều 42 </a:t>
          </a:r>
          <a:r>
            <a:rPr lang="en-US" sz="1800" kern="1200" dirty="0" smtClean="0">
              <a:latin typeface="Times New Roman" pitchFamily="18" charset="0"/>
              <a:cs typeface="Times New Roman" pitchFamily="18" charset="0"/>
            </a:rPr>
            <a:t>LCT 2018)</a:t>
          </a:r>
          <a:endParaRPr lang="en-US" sz="1800" kern="1200" dirty="0">
            <a:latin typeface="Times New Roman" pitchFamily="18" charset="0"/>
            <a:cs typeface="Times New Roman" pitchFamily="18" charset="0"/>
          </a:endParaRPr>
        </a:p>
      </dsp:txBody>
      <dsp:txXfrm>
        <a:off x="1164189" y="1380550"/>
        <a:ext cx="1967480" cy="1090498"/>
      </dsp:txXfrm>
    </dsp:sp>
    <dsp:sp modelId="{91B0DA46-8EBE-495A-ACF0-5DB1D3D0BBB9}">
      <dsp:nvSpPr>
        <dsp:cNvPr id="0" name=""/>
        <dsp:cNvSpPr/>
      </dsp:nvSpPr>
      <dsp:spPr>
        <a:xfrm rot="5400000">
          <a:off x="5860326" y="32205"/>
          <a:ext cx="966787" cy="66673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just" defTabSz="577850">
            <a:lnSpc>
              <a:spcPct val="90000"/>
            </a:lnSpc>
            <a:spcBef>
              <a:spcPct val="0"/>
            </a:spcBef>
            <a:spcAft>
              <a:spcPct val="15000"/>
            </a:spcAft>
            <a:buChar char="••"/>
          </a:pPr>
          <a:r>
            <a:rPr lang="en-US" sz="1300" kern="1200" dirty="0" smtClean="0">
              <a:latin typeface="Times New Roman" pitchFamily="18" charset="0"/>
              <a:cs typeface="Times New Roman" pitchFamily="18" charset="0"/>
            </a:rPr>
            <a:t>TTKT </a:t>
          </a:r>
          <a:r>
            <a:rPr lang="en-US" sz="1300" kern="1200" dirty="0" err="1" smtClean="0">
              <a:latin typeface="Times New Roman" pitchFamily="18" charset="0"/>
              <a:cs typeface="Times New Roman" pitchFamily="18" charset="0"/>
            </a:rPr>
            <a:t>bị</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cấm</a:t>
          </a:r>
          <a:r>
            <a:rPr lang="en-US" sz="1300" kern="1200" dirty="0" smtClean="0">
              <a:latin typeface="Times New Roman" pitchFamily="18" charset="0"/>
              <a:cs typeface="Times New Roman" pitchFamily="18" charset="0"/>
            </a:rPr>
            <a:t> </a:t>
          </a:r>
          <a:r>
            <a:rPr lang="en-US" sz="1300" kern="1200" dirty="0" err="1" smtClean="0">
              <a:latin typeface="Times New Roman" pitchFamily="18" charset="0"/>
              <a:cs typeface="Times New Roman" pitchFamily="18" charset="0"/>
            </a:rPr>
            <a:t>khi</a:t>
          </a:r>
          <a:r>
            <a:rPr lang="en-US" sz="1300" kern="1200" dirty="0" smtClean="0">
              <a:latin typeface="Times New Roman" pitchFamily="18" charset="0"/>
              <a:cs typeface="Times New Roman" pitchFamily="18" charset="0"/>
            </a:rPr>
            <a:t> </a:t>
          </a:r>
          <a:r>
            <a:rPr lang="vi-VN" sz="1300" kern="1200" dirty="0" smtClean="0">
              <a:latin typeface="Times New Roman" pitchFamily="18" charset="0"/>
              <a:cs typeface="Times New Roman" pitchFamily="18" charset="0"/>
            </a:rPr>
            <a:t>Doanh nghiệp thực hiện </a:t>
          </a:r>
          <a:r>
            <a:rPr lang="en-US" sz="1300" kern="1200" dirty="0" smtClean="0">
              <a:latin typeface="Times New Roman" pitchFamily="18" charset="0"/>
              <a:cs typeface="Times New Roman" pitchFamily="18" charset="0"/>
            </a:rPr>
            <a:t>TTKT </a:t>
          </a:r>
          <a:r>
            <a:rPr lang="vi-VN" sz="1300" kern="1200" dirty="0" smtClean="0">
              <a:latin typeface="Times New Roman" pitchFamily="18" charset="0"/>
              <a:cs typeface="Times New Roman" pitchFamily="18" charset="0"/>
            </a:rPr>
            <a:t>gây tác động hoặc có khả năng gây tác động hạn chế cạnh tranh một cách đáng kể trên thị trường Việt Nam.</a:t>
          </a:r>
          <a:endParaRPr lang="en-US" sz="1300" kern="1200" dirty="0">
            <a:latin typeface="Times New Roman" pitchFamily="18" charset="0"/>
            <a:cs typeface="Times New Roman" pitchFamily="18" charset="0"/>
          </a:endParaRPr>
        </a:p>
      </dsp:txBody>
      <dsp:txXfrm rot="-5400000">
        <a:off x="3010039" y="2929688"/>
        <a:ext cx="6620167" cy="872397"/>
      </dsp:txXfrm>
    </dsp:sp>
    <dsp:sp modelId="{E17BF3AD-EBCF-425A-9DA9-812729CB096A}">
      <dsp:nvSpPr>
        <dsp:cNvPr id="0" name=""/>
        <dsp:cNvSpPr/>
      </dsp:nvSpPr>
      <dsp:spPr>
        <a:xfrm>
          <a:off x="1105196" y="2670458"/>
          <a:ext cx="2018844" cy="13908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just" defTabSz="800100">
            <a:lnSpc>
              <a:spcPct val="90000"/>
            </a:lnSpc>
            <a:spcBef>
              <a:spcPct val="0"/>
            </a:spcBef>
            <a:spcAft>
              <a:spcPct val="35000"/>
            </a:spcAft>
          </a:pPr>
          <a:r>
            <a:rPr lang="vi-VN" sz="1800" kern="1200" dirty="0" smtClean="0">
              <a:latin typeface="Times New Roman" pitchFamily="18" charset="0"/>
              <a:cs typeface="Times New Roman" pitchFamily="18" charset="0"/>
            </a:rPr>
            <a:t>c) </a:t>
          </a:r>
          <a:r>
            <a:rPr lang="en-US" sz="1800" kern="1200" dirty="0" smtClean="0">
              <a:latin typeface="Times New Roman" pitchFamily="18" charset="0"/>
              <a:cs typeface="Times New Roman" pitchFamily="18" charset="0"/>
            </a:rPr>
            <a:t>TTKT </a:t>
          </a:r>
          <a:r>
            <a:rPr lang="vi-VN" sz="1800" kern="1200" dirty="0" smtClean="0">
              <a:latin typeface="Times New Roman" pitchFamily="18" charset="0"/>
              <a:cs typeface="Times New Roman" pitchFamily="18" charset="0"/>
            </a:rPr>
            <a:t>thuộc trường hợp bị cấm</a:t>
          </a:r>
          <a:r>
            <a:rPr lang="en-US" sz="1800" kern="1200" dirty="0" smtClean="0">
              <a:latin typeface="Times New Roman" pitchFamily="18" charset="0"/>
              <a:cs typeface="Times New Roman" pitchFamily="18" charset="0"/>
            </a:rPr>
            <a:t> ( </a:t>
          </a:r>
          <a:r>
            <a:rPr lang="en-US" sz="1800" kern="1200" dirty="0" err="1" smtClean="0">
              <a:latin typeface="Times New Roman" pitchFamily="18" charset="0"/>
              <a:cs typeface="Times New Roman" pitchFamily="18" charset="0"/>
            </a:rPr>
            <a:t>Điều</a:t>
          </a:r>
          <a:r>
            <a:rPr lang="en-US" sz="1800" kern="1200" dirty="0" smtClean="0">
              <a:latin typeface="Times New Roman" pitchFamily="18" charset="0"/>
              <a:cs typeface="Times New Roman" pitchFamily="18" charset="0"/>
            </a:rPr>
            <a:t> 30 LCT- TTKT </a:t>
          </a:r>
          <a:r>
            <a:rPr lang="en-US" sz="1800" kern="1200" dirty="0" err="1" smtClean="0">
              <a:latin typeface="Times New Roman" pitchFamily="18" charset="0"/>
              <a:cs typeface="Times New Roman" pitchFamily="18" charset="0"/>
            </a:rPr>
            <a:t>bị</a:t>
          </a:r>
          <a:r>
            <a:rPr lang="en-US" sz="1800" kern="1200" dirty="0" smtClean="0">
              <a:latin typeface="Times New Roman" pitchFamily="18" charset="0"/>
              <a:cs typeface="Times New Roman" pitchFamily="18" charset="0"/>
            </a:rPr>
            <a:t> </a:t>
          </a:r>
          <a:r>
            <a:rPr lang="en-US" sz="1800" kern="1200" dirty="0" err="1" smtClean="0">
              <a:latin typeface="Times New Roman" pitchFamily="18" charset="0"/>
              <a:cs typeface="Times New Roman" pitchFamily="18" charset="0"/>
            </a:rPr>
            <a:t>cấm</a:t>
          </a:r>
          <a:r>
            <a:rPr lang="en-US" sz="1800" kern="1200" dirty="0" smtClean="0">
              <a:latin typeface="Times New Roman" pitchFamily="18" charset="0"/>
              <a:cs typeface="Times New Roman" pitchFamily="18" charset="0"/>
            </a:rPr>
            <a:t>)</a:t>
          </a:r>
          <a:r>
            <a:rPr lang="vi-VN" sz="1800" kern="1200" dirty="0" smtClean="0">
              <a:latin typeface="Times New Roman" pitchFamily="18" charset="0"/>
              <a:cs typeface="Times New Roman" pitchFamily="18" charset="0"/>
            </a:rPr>
            <a:t>.</a:t>
          </a:r>
          <a:endParaRPr lang="en-US" sz="1800" kern="1200" dirty="0">
            <a:latin typeface="Times New Roman" pitchFamily="18" charset="0"/>
            <a:cs typeface="Times New Roman" pitchFamily="18" charset="0"/>
          </a:endParaRPr>
        </a:p>
      </dsp:txBody>
      <dsp:txXfrm>
        <a:off x="1173092" y="2738354"/>
        <a:ext cx="1883052" cy="125506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8C2B8-F79F-46B5-B2E3-A86D23A32E2E}">
      <dsp:nvSpPr>
        <dsp:cNvPr id="0" name=""/>
        <dsp:cNvSpPr/>
      </dsp:nvSpPr>
      <dsp:spPr>
        <a:xfrm>
          <a:off x="1440" y="0"/>
          <a:ext cx="3668166" cy="4064000"/>
        </a:xfrm>
        <a:prstGeom prst="roundRect">
          <a:avLst>
            <a:gd name="adj" fmla="val 5000"/>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150876" rIns="195580" bIns="0" numCol="1" spcCol="1270" anchor="t" anchorCtr="0">
          <a:noAutofit/>
        </a:bodyPr>
        <a:lstStyle/>
        <a:p>
          <a:pPr lvl="0" algn="just" defTabSz="1955800">
            <a:lnSpc>
              <a:spcPct val="90000"/>
            </a:lnSpc>
            <a:spcBef>
              <a:spcPct val="0"/>
            </a:spcBef>
            <a:spcAft>
              <a:spcPct val="35000"/>
            </a:spcAft>
          </a:pPr>
          <a:endParaRPr lang="en-US" sz="4400" kern="1200" dirty="0"/>
        </a:p>
      </dsp:txBody>
      <dsp:txXfrm rot="16200000">
        <a:off x="-1297983" y="1299423"/>
        <a:ext cx="3332480" cy="733633"/>
      </dsp:txXfrm>
    </dsp:sp>
    <dsp:sp modelId="{345B4F20-C069-49A4-9809-32FEF9FF3F2B}">
      <dsp:nvSpPr>
        <dsp:cNvPr id="0" name=""/>
        <dsp:cNvSpPr/>
      </dsp:nvSpPr>
      <dsp:spPr>
        <a:xfrm>
          <a:off x="735073" y="0"/>
          <a:ext cx="2732784" cy="4064000"/>
        </a:xfrm>
        <a:prstGeom prst="rect">
          <a:avLst/>
        </a:prstGeom>
        <a:noFill/>
        <a:ln>
          <a:noFill/>
        </a:ln>
        <a:effectLst>
          <a:outerShdw blurRad="40000" dist="23000" dir="5400000" rotWithShape="0">
            <a:srgbClr val="000000">
              <a:alpha val="35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71450" rIns="0" bIns="0" numCol="1" spcCol="1270" anchor="ctr" anchorCtr="0">
          <a:noAutofit/>
        </a:bodyPr>
        <a:lstStyle/>
        <a:p>
          <a:pPr lvl="0" algn="just" defTabSz="2222500">
            <a:lnSpc>
              <a:spcPct val="90000"/>
            </a:lnSpc>
            <a:spcBef>
              <a:spcPct val="0"/>
            </a:spcBef>
            <a:spcAft>
              <a:spcPct val="35000"/>
            </a:spcAft>
          </a:pPr>
          <a:r>
            <a:rPr lang="en-US" sz="5000" kern="1200" dirty="0" err="1" smtClean="0">
              <a:latin typeface="Times New Roman" pitchFamily="18" charset="0"/>
              <a:cs typeface="Times New Roman" pitchFamily="18" charset="0"/>
            </a:rPr>
            <a:t>Quy</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trình</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thẩm</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định</a:t>
          </a:r>
          <a:r>
            <a:rPr lang="en-US" sz="5000" kern="1200" dirty="0" smtClean="0">
              <a:latin typeface="Times New Roman" pitchFamily="18" charset="0"/>
              <a:cs typeface="Times New Roman" pitchFamily="18" charset="0"/>
            </a:rPr>
            <a:t> </a:t>
          </a:r>
          <a:r>
            <a:rPr lang="en-US" sz="5000" kern="1200" err="1" smtClean="0">
              <a:latin typeface="Times New Roman" pitchFamily="18" charset="0"/>
              <a:cs typeface="Times New Roman" pitchFamily="18" charset="0"/>
            </a:rPr>
            <a:t>sơ</a:t>
          </a:r>
          <a:r>
            <a:rPr lang="en-US" sz="5000" kern="1200" smtClean="0">
              <a:latin typeface="Times New Roman" pitchFamily="18" charset="0"/>
              <a:cs typeface="Times New Roman" pitchFamily="18" charset="0"/>
            </a:rPr>
            <a:t> bộ</a:t>
          </a:r>
          <a:endParaRPr lang="en-US" sz="5000" kern="1200" dirty="0">
            <a:latin typeface="Times New Roman" pitchFamily="18" charset="0"/>
            <a:cs typeface="Times New Roman" pitchFamily="18" charset="0"/>
          </a:endParaRPr>
        </a:p>
      </dsp:txBody>
      <dsp:txXfrm>
        <a:off x="735073" y="0"/>
        <a:ext cx="2732784" cy="4064000"/>
      </dsp:txXfrm>
    </dsp:sp>
    <dsp:sp modelId="{1351AA89-6BD2-49B1-9CD9-15785681E121}">
      <dsp:nvSpPr>
        <dsp:cNvPr id="0" name=""/>
        <dsp:cNvSpPr/>
      </dsp:nvSpPr>
      <dsp:spPr>
        <a:xfrm>
          <a:off x="3797992" y="0"/>
          <a:ext cx="3668166" cy="4064000"/>
        </a:xfrm>
        <a:prstGeom prst="roundRect">
          <a:avLst>
            <a:gd name="adj" fmla="val 5000"/>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150876" rIns="195580" bIns="0" numCol="1" spcCol="1270" anchor="t" anchorCtr="0">
          <a:noAutofit/>
        </a:bodyPr>
        <a:lstStyle/>
        <a:p>
          <a:pPr lvl="0" algn="just" defTabSz="1955800">
            <a:lnSpc>
              <a:spcPct val="90000"/>
            </a:lnSpc>
            <a:spcBef>
              <a:spcPct val="0"/>
            </a:spcBef>
            <a:spcAft>
              <a:spcPct val="35000"/>
            </a:spcAft>
          </a:pPr>
          <a:endParaRPr lang="en-US" sz="4400" kern="1200" dirty="0"/>
        </a:p>
      </dsp:txBody>
      <dsp:txXfrm rot="16200000">
        <a:off x="2498569" y="1299423"/>
        <a:ext cx="3332480" cy="733633"/>
      </dsp:txXfrm>
    </dsp:sp>
    <dsp:sp modelId="{F8D441D2-E166-423A-92B6-C0E87F9981D5}">
      <dsp:nvSpPr>
        <dsp:cNvPr id="0" name=""/>
        <dsp:cNvSpPr/>
      </dsp:nvSpPr>
      <dsp:spPr>
        <a:xfrm rot="5400000">
          <a:off x="3517702" y="3208916"/>
          <a:ext cx="597262" cy="550225"/>
        </a:xfrm>
        <a:prstGeom prst="flowChartExtract">
          <a:avLst/>
        </a:prstGeom>
        <a:solidFill>
          <a:schemeClr val="lt1">
            <a:hueOff val="0"/>
            <a:satOff val="0"/>
            <a:lumOff val="0"/>
            <a:alphaOff val="0"/>
          </a:schemeClr>
        </a:solidFill>
        <a:ln w="9525" cap="flat" cmpd="sng" algn="ctr">
          <a:solidFill>
            <a:schemeClr val="accent2">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06F0F85-1D52-4634-B5E0-54A3B98673D8}">
      <dsp:nvSpPr>
        <dsp:cNvPr id="0" name=""/>
        <dsp:cNvSpPr/>
      </dsp:nvSpPr>
      <dsp:spPr>
        <a:xfrm>
          <a:off x="4531626" y="0"/>
          <a:ext cx="2732784" cy="4064000"/>
        </a:xfrm>
        <a:prstGeom prst="rect">
          <a:avLst/>
        </a:prstGeom>
        <a:noFill/>
        <a:ln>
          <a:noFill/>
        </a:ln>
        <a:effectLst>
          <a:outerShdw blurRad="40000" dist="23000" dir="5400000" rotWithShape="0">
            <a:srgbClr val="000000">
              <a:alpha val="35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71450" rIns="0" bIns="0" numCol="1" spcCol="1270" anchor="ctr" anchorCtr="0">
          <a:noAutofit/>
        </a:bodyPr>
        <a:lstStyle/>
        <a:p>
          <a:pPr lvl="0" algn="just" defTabSz="2222500">
            <a:lnSpc>
              <a:spcPct val="90000"/>
            </a:lnSpc>
            <a:spcBef>
              <a:spcPct val="0"/>
            </a:spcBef>
            <a:spcAft>
              <a:spcPct val="35000"/>
            </a:spcAft>
          </a:pPr>
          <a:r>
            <a:rPr lang="en-US" sz="5000" kern="1200" dirty="0" err="1" smtClean="0">
              <a:latin typeface="Times New Roman" pitchFamily="18" charset="0"/>
              <a:cs typeface="Times New Roman" pitchFamily="18" charset="0"/>
            </a:rPr>
            <a:t>Quy</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trình</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thẩm</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định</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chính</a:t>
          </a:r>
          <a:r>
            <a:rPr lang="en-US" sz="5000" kern="1200" dirty="0" smtClean="0">
              <a:latin typeface="Times New Roman" pitchFamily="18" charset="0"/>
              <a:cs typeface="Times New Roman" pitchFamily="18" charset="0"/>
            </a:rPr>
            <a:t> </a:t>
          </a:r>
          <a:r>
            <a:rPr lang="en-US" sz="5000" kern="1200" dirty="0" err="1" smtClean="0">
              <a:latin typeface="Times New Roman" pitchFamily="18" charset="0"/>
              <a:cs typeface="Times New Roman" pitchFamily="18" charset="0"/>
            </a:rPr>
            <a:t>thức</a:t>
          </a:r>
          <a:endParaRPr lang="en-US" sz="5000" kern="1200" dirty="0">
            <a:latin typeface="Times New Roman" pitchFamily="18" charset="0"/>
            <a:cs typeface="Times New Roman" pitchFamily="18" charset="0"/>
          </a:endParaRPr>
        </a:p>
      </dsp:txBody>
      <dsp:txXfrm>
        <a:off x="4531626" y="0"/>
        <a:ext cx="2732784" cy="406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8EE17-1030-40A2-B1C5-A2BCCD780A93}">
      <dsp:nvSpPr>
        <dsp:cNvPr id="0" name=""/>
        <dsp:cNvSpPr/>
      </dsp:nvSpPr>
      <dsp:spPr>
        <a:xfrm>
          <a:off x="0" y="464019"/>
          <a:ext cx="609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65A196-CCE7-40CD-98CE-944AA6FDE055}">
      <dsp:nvSpPr>
        <dsp:cNvPr id="0" name=""/>
        <dsp:cNvSpPr/>
      </dsp:nvSpPr>
      <dsp:spPr>
        <a:xfrm>
          <a:off x="304800" y="6459"/>
          <a:ext cx="4267200"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155700">
            <a:lnSpc>
              <a:spcPct val="90000"/>
            </a:lnSpc>
            <a:spcBef>
              <a:spcPct val="0"/>
            </a:spcBef>
            <a:spcAft>
              <a:spcPct val="35000"/>
            </a:spcAft>
          </a:pPr>
          <a:r>
            <a:rPr lang="en-US" sz="2600" b="1" kern="1200" dirty="0" smtClean="0">
              <a:solidFill>
                <a:schemeClr val="bg2"/>
              </a:solidFill>
              <a:latin typeface="Times New Roman" pitchFamily="18" charset="0"/>
              <a:cs typeface="Times New Roman" pitchFamily="18" charset="0"/>
            </a:rPr>
            <a:t>TTKT </a:t>
          </a:r>
          <a:r>
            <a:rPr lang="en-US" sz="2600" b="1" kern="1200" dirty="0" err="1" smtClean="0">
              <a:solidFill>
                <a:schemeClr val="bg2"/>
              </a:solidFill>
              <a:latin typeface="Times New Roman" pitchFamily="18" charset="0"/>
              <a:cs typeface="Times New Roman" pitchFamily="18" charset="0"/>
            </a:rPr>
            <a:t>được</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thực</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hiện</a:t>
          </a:r>
          <a:endParaRPr lang="en-US" sz="2600" b="1" kern="1200" dirty="0">
            <a:solidFill>
              <a:schemeClr val="bg2"/>
            </a:solidFill>
            <a:latin typeface="Times New Roman" pitchFamily="18" charset="0"/>
            <a:cs typeface="Times New Roman" pitchFamily="18" charset="0"/>
          </a:endParaRPr>
        </a:p>
      </dsp:txBody>
      <dsp:txXfrm>
        <a:off x="349472" y="51131"/>
        <a:ext cx="4177856" cy="825776"/>
      </dsp:txXfrm>
    </dsp:sp>
    <dsp:sp modelId="{68337388-3BEA-4C7C-806B-EF0127F1A4AE}">
      <dsp:nvSpPr>
        <dsp:cNvPr id="0" name=""/>
        <dsp:cNvSpPr/>
      </dsp:nvSpPr>
      <dsp:spPr>
        <a:xfrm>
          <a:off x="0" y="1870179"/>
          <a:ext cx="609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85CC41-870E-4945-9791-5418826219ED}">
      <dsp:nvSpPr>
        <dsp:cNvPr id="0" name=""/>
        <dsp:cNvSpPr/>
      </dsp:nvSpPr>
      <dsp:spPr>
        <a:xfrm>
          <a:off x="304800" y="1412619"/>
          <a:ext cx="4267200"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155700">
            <a:lnSpc>
              <a:spcPct val="90000"/>
            </a:lnSpc>
            <a:spcBef>
              <a:spcPct val="0"/>
            </a:spcBef>
            <a:spcAft>
              <a:spcPct val="35000"/>
            </a:spcAft>
          </a:pPr>
          <a:r>
            <a:rPr lang="en-US" sz="2600" b="1" kern="1200" dirty="0" smtClean="0">
              <a:solidFill>
                <a:schemeClr val="bg2"/>
              </a:solidFill>
              <a:latin typeface="Times New Roman" pitchFamily="18" charset="0"/>
              <a:cs typeface="Times New Roman" pitchFamily="18" charset="0"/>
            </a:rPr>
            <a:t>TTKT </a:t>
          </a:r>
          <a:r>
            <a:rPr lang="en-US" sz="2600" b="1" kern="1200" dirty="0" err="1" smtClean="0">
              <a:solidFill>
                <a:schemeClr val="bg2"/>
              </a:solidFill>
              <a:latin typeface="Times New Roman" pitchFamily="18" charset="0"/>
              <a:cs typeface="Times New Roman" pitchFamily="18" charset="0"/>
            </a:rPr>
            <a:t>có</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điều</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kiện</a:t>
          </a:r>
          <a:endParaRPr lang="en-US" sz="2600" b="1" kern="1200" dirty="0">
            <a:solidFill>
              <a:schemeClr val="bg2"/>
            </a:solidFill>
            <a:latin typeface="Times New Roman" pitchFamily="18" charset="0"/>
            <a:cs typeface="Times New Roman" pitchFamily="18" charset="0"/>
          </a:endParaRPr>
        </a:p>
      </dsp:txBody>
      <dsp:txXfrm>
        <a:off x="349472" y="1457291"/>
        <a:ext cx="4177856" cy="825776"/>
      </dsp:txXfrm>
    </dsp:sp>
    <dsp:sp modelId="{E1D68F16-E1A1-43F9-B7E7-55EBF3F885A3}">
      <dsp:nvSpPr>
        <dsp:cNvPr id="0" name=""/>
        <dsp:cNvSpPr/>
      </dsp:nvSpPr>
      <dsp:spPr>
        <a:xfrm>
          <a:off x="0" y="3276340"/>
          <a:ext cx="609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027B7B-0578-44A3-8029-077B260ADA0A}">
      <dsp:nvSpPr>
        <dsp:cNvPr id="0" name=""/>
        <dsp:cNvSpPr/>
      </dsp:nvSpPr>
      <dsp:spPr>
        <a:xfrm>
          <a:off x="304800" y="2818780"/>
          <a:ext cx="4267200"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155700">
            <a:lnSpc>
              <a:spcPct val="100000"/>
            </a:lnSpc>
            <a:spcBef>
              <a:spcPct val="0"/>
            </a:spcBef>
            <a:spcAft>
              <a:spcPts val="0"/>
            </a:spcAft>
          </a:pPr>
          <a:r>
            <a:rPr lang="en-US" sz="2600" b="1" kern="1200" dirty="0" smtClean="0">
              <a:solidFill>
                <a:schemeClr val="bg2"/>
              </a:solidFill>
              <a:latin typeface="Times New Roman" pitchFamily="18" charset="0"/>
              <a:cs typeface="Times New Roman" pitchFamily="18" charset="0"/>
            </a:rPr>
            <a:t>TTKT </a:t>
          </a:r>
          <a:r>
            <a:rPr lang="en-US" sz="2600" b="1" kern="1200" dirty="0" err="1" smtClean="0">
              <a:solidFill>
                <a:schemeClr val="bg2"/>
              </a:solidFill>
              <a:latin typeface="Times New Roman" pitchFamily="18" charset="0"/>
              <a:cs typeface="Times New Roman" pitchFamily="18" charset="0"/>
            </a:rPr>
            <a:t>thuộc</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trường</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hợp</a:t>
          </a:r>
          <a:r>
            <a:rPr lang="en-US" sz="2600" b="1" kern="1200" dirty="0" smtClean="0">
              <a:solidFill>
                <a:schemeClr val="bg2"/>
              </a:solidFill>
              <a:latin typeface="Times New Roman" pitchFamily="18" charset="0"/>
              <a:cs typeface="Times New Roman" pitchFamily="18" charset="0"/>
            </a:rPr>
            <a:t> </a:t>
          </a:r>
        </a:p>
        <a:p>
          <a:pPr lvl="0" algn="l" defTabSz="1155700">
            <a:lnSpc>
              <a:spcPct val="100000"/>
            </a:lnSpc>
            <a:spcBef>
              <a:spcPct val="0"/>
            </a:spcBef>
            <a:spcAft>
              <a:spcPts val="0"/>
            </a:spcAft>
          </a:pPr>
          <a:r>
            <a:rPr lang="en-US" sz="2600" b="1" kern="1200" dirty="0" err="1" smtClean="0">
              <a:solidFill>
                <a:schemeClr val="bg2"/>
              </a:solidFill>
              <a:latin typeface="Times New Roman" pitchFamily="18" charset="0"/>
              <a:cs typeface="Times New Roman" pitchFamily="18" charset="0"/>
            </a:rPr>
            <a:t>bị</a:t>
          </a:r>
          <a:r>
            <a:rPr lang="en-US" sz="2600" b="1" kern="1200" dirty="0" smtClean="0">
              <a:solidFill>
                <a:schemeClr val="bg2"/>
              </a:solidFill>
              <a:latin typeface="Times New Roman" pitchFamily="18" charset="0"/>
              <a:cs typeface="Times New Roman" pitchFamily="18" charset="0"/>
            </a:rPr>
            <a:t> </a:t>
          </a:r>
          <a:r>
            <a:rPr lang="en-US" sz="2600" b="1" kern="1200" dirty="0" err="1" smtClean="0">
              <a:solidFill>
                <a:schemeClr val="bg2"/>
              </a:solidFill>
              <a:latin typeface="Times New Roman" pitchFamily="18" charset="0"/>
              <a:cs typeface="Times New Roman" pitchFamily="18" charset="0"/>
            </a:rPr>
            <a:t>cấm</a:t>
          </a:r>
          <a:endParaRPr lang="en-US" sz="2600" b="1" kern="1200" dirty="0">
            <a:solidFill>
              <a:schemeClr val="bg2"/>
            </a:solidFill>
            <a:latin typeface="Times New Roman" pitchFamily="18" charset="0"/>
            <a:cs typeface="Times New Roman" pitchFamily="18" charset="0"/>
          </a:endParaRPr>
        </a:p>
      </dsp:txBody>
      <dsp:txXfrm>
        <a:off x="349472" y="2863452"/>
        <a:ext cx="4177856" cy="8257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66FA2-3B5E-4FF4-A466-0891B8C33AE9}">
      <dsp:nvSpPr>
        <dsp:cNvPr id="0" name=""/>
        <dsp:cNvSpPr/>
      </dsp:nvSpPr>
      <dsp:spPr>
        <a:xfrm rot="16200000">
          <a:off x="647700" y="-647700"/>
          <a:ext cx="2628900" cy="3924300"/>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en-US" sz="2400" kern="1200" dirty="0" err="1" smtClean="0">
              <a:solidFill>
                <a:schemeClr val="tx1"/>
              </a:solidFill>
              <a:latin typeface="Times New Roman" pitchFamily="18" charset="0"/>
              <a:cs typeface="Times New Roman" pitchFamily="18" charset="0"/>
            </a:rPr>
            <a:t>Chia</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tách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bán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lại</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một</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phần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vốn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góp</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tài</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sản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của</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doanh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nghiệp</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tham</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gia</a:t>
          </a:r>
          <a:r>
            <a:rPr lang="en-US" sz="2400" kern="1200" dirty="0" smtClean="0">
              <a:solidFill>
                <a:schemeClr val="tx1"/>
              </a:solidFill>
              <a:latin typeface="Times New Roman" pitchFamily="18" charset="0"/>
              <a:cs typeface="Times New Roman" pitchFamily="18" charset="0"/>
            </a:rPr>
            <a:t> TTKT</a:t>
          </a:r>
          <a:endParaRPr lang="en-US" sz="2400" kern="1200" dirty="0">
            <a:solidFill>
              <a:schemeClr val="tx1"/>
            </a:solidFill>
            <a:latin typeface="Times New Roman" pitchFamily="18" charset="0"/>
            <a:cs typeface="Times New Roman" pitchFamily="18" charset="0"/>
          </a:endParaRPr>
        </a:p>
      </dsp:txBody>
      <dsp:txXfrm rot="5400000">
        <a:off x="0" y="0"/>
        <a:ext cx="3924300" cy="1971675"/>
      </dsp:txXfrm>
    </dsp:sp>
    <dsp:sp modelId="{33D15A45-5EBF-4DFA-BFB3-D7F90E3A27B8}">
      <dsp:nvSpPr>
        <dsp:cNvPr id="0" name=""/>
        <dsp:cNvSpPr/>
      </dsp:nvSpPr>
      <dsp:spPr>
        <a:xfrm>
          <a:off x="3924300" y="0"/>
          <a:ext cx="3924300" cy="2628900"/>
        </a:xfrm>
        <a:prstGeom prst="round1Rect">
          <a:avLst/>
        </a:prstGeom>
        <a:solidFill>
          <a:schemeClr val="accent5">
            <a:hueOff val="247896"/>
            <a:satOff val="-18958"/>
            <a:lumOff val="-10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en-US" sz="2400" kern="1200" dirty="0" err="1" smtClean="0">
              <a:solidFill>
                <a:schemeClr val="tx1"/>
              </a:solidFill>
              <a:latin typeface="Times New Roman" pitchFamily="18" charset="0"/>
              <a:cs typeface="Times New Roman" pitchFamily="18" charset="0"/>
            </a:rPr>
            <a:t>Kiểm</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soát</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nội</a:t>
          </a:r>
          <a:r>
            <a:rPr lang="en-US" sz="2400" kern="1200" dirty="0" smtClean="0">
              <a:solidFill>
                <a:schemeClr val="tx1"/>
              </a:solidFill>
              <a:latin typeface="Times New Roman" pitchFamily="18" charset="0"/>
              <a:cs typeface="Times New Roman" pitchFamily="18" charset="0"/>
            </a:rPr>
            <a:t> dung </a:t>
          </a:r>
          <a:r>
            <a:rPr lang="en-US" sz="2400" kern="1200" dirty="0" err="1" smtClean="0">
              <a:solidFill>
                <a:schemeClr val="tx1"/>
              </a:solidFill>
              <a:latin typeface="Times New Roman" pitchFamily="18" charset="0"/>
              <a:cs typeface="Times New Roman" pitchFamily="18" charset="0"/>
            </a:rPr>
            <a:t>liên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quan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đến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giá</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mua</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giá</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bán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hàng</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hóa</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dịch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vụ</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hoặc</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các</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điều</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kiện</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giao</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dịch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khác</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trong</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hợp</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đồng</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của</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doanh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nghiệp</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hình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thành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sau</a:t>
          </a:r>
          <a:r>
            <a:rPr lang="en-US" sz="2400" kern="1200" dirty="0" smtClean="0">
              <a:solidFill>
                <a:schemeClr val="tx1"/>
              </a:solidFill>
              <a:latin typeface="Times New Roman" pitchFamily="18" charset="0"/>
              <a:cs typeface="Times New Roman" pitchFamily="18" charset="0"/>
            </a:rPr>
            <a:t> TTKT</a:t>
          </a:r>
          <a:endParaRPr lang="en-US" sz="2400" kern="1200" dirty="0">
            <a:solidFill>
              <a:schemeClr val="tx1"/>
            </a:solidFill>
            <a:latin typeface="Times New Roman" pitchFamily="18" charset="0"/>
            <a:cs typeface="Times New Roman" pitchFamily="18" charset="0"/>
          </a:endParaRPr>
        </a:p>
      </dsp:txBody>
      <dsp:txXfrm>
        <a:off x="3924300" y="0"/>
        <a:ext cx="3924300" cy="1971675"/>
      </dsp:txXfrm>
    </dsp:sp>
    <dsp:sp modelId="{260A710D-D61F-4592-89B7-D370D27CC98A}">
      <dsp:nvSpPr>
        <dsp:cNvPr id="0" name=""/>
        <dsp:cNvSpPr/>
      </dsp:nvSpPr>
      <dsp:spPr>
        <a:xfrm rot="10800000">
          <a:off x="0" y="2628900"/>
          <a:ext cx="3924300" cy="2628900"/>
        </a:xfrm>
        <a:prstGeom prst="round1Rect">
          <a:avLst/>
        </a:prstGeom>
        <a:solidFill>
          <a:schemeClr val="accent5">
            <a:hueOff val="495792"/>
            <a:satOff val="-37916"/>
            <a:lumOff val="-2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en-US" sz="2400" b="0" kern="1200" dirty="0" err="1" smtClean="0">
              <a:solidFill>
                <a:schemeClr val="tx1"/>
              </a:solidFill>
              <a:latin typeface="Times New Roman" pitchFamily="18" charset="0"/>
              <a:cs typeface="Times New Roman" pitchFamily="18" charset="0"/>
            </a:rPr>
            <a:t>Biên</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pháp</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khác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nhằm</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khắc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phục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khả</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năng</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tác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động</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hạn</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chế</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cạnh</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tranh</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trên</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thị</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trường</a:t>
          </a:r>
          <a:endParaRPr lang="en-US" sz="2400" kern="1200" dirty="0">
            <a:solidFill>
              <a:schemeClr val="tx1"/>
            </a:solidFill>
            <a:latin typeface="Times New Roman" pitchFamily="18" charset="0"/>
            <a:cs typeface="Times New Roman" pitchFamily="18" charset="0"/>
          </a:endParaRPr>
        </a:p>
      </dsp:txBody>
      <dsp:txXfrm rot="10800000">
        <a:off x="0" y="3286125"/>
        <a:ext cx="3924300" cy="1971675"/>
      </dsp:txXfrm>
    </dsp:sp>
    <dsp:sp modelId="{55F96D75-2FEC-4C68-9459-A8A5E0628AD5}">
      <dsp:nvSpPr>
        <dsp:cNvPr id="0" name=""/>
        <dsp:cNvSpPr/>
      </dsp:nvSpPr>
      <dsp:spPr>
        <a:xfrm rot="5400000">
          <a:off x="4572000" y="1981200"/>
          <a:ext cx="2628900" cy="3924300"/>
        </a:xfrm>
        <a:prstGeom prst="round1Rect">
          <a:avLst/>
        </a:prstGeom>
        <a:solidFill>
          <a:schemeClr val="accent5">
            <a:hueOff val="743688"/>
            <a:satOff val="-56874"/>
            <a:lumOff val="-3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en-US" sz="2400" b="0" kern="1200" dirty="0" err="1" smtClean="0">
              <a:solidFill>
                <a:schemeClr val="tx1"/>
              </a:solidFill>
              <a:latin typeface="Times New Roman" pitchFamily="18" charset="0"/>
              <a:cs typeface="Times New Roman" pitchFamily="18" charset="0"/>
            </a:rPr>
            <a:t>Biện</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pháp</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khác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nhằm</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tăng</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cường</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tác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động</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tích</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cực</a:t>
          </a:r>
          <a:r>
            <a:rPr lang="en-US" sz="2400" b="0" kern="1200" dirty="0" smtClean="0">
              <a:solidFill>
                <a:schemeClr val="tx1"/>
              </a:solidFill>
              <a:latin typeface="Times New Roman" pitchFamily="18" charset="0"/>
              <a:cs typeface="Times New Roman" pitchFamily="18" charset="0"/>
            </a:rPr>
            <a:t> </a:t>
          </a:r>
          <a:r>
            <a:rPr lang="en-US" sz="2400" b="0" kern="1200" dirty="0" err="1" smtClean="0">
              <a:solidFill>
                <a:schemeClr val="tx1"/>
              </a:solidFill>
              <a:latin typeface="Times New Roman" pitchFamily="18" charset="0"/>
              <a:cs typeface="Times New Roman" pitchFamily="18" charset="0"/>
            </a:rPr>
            <a:t>của</a:t>
          </a:r>
          <a:r>
            <a:rPr lang="en-US" sz="2400" b="0" kern="1200" dirty="0" smtClean="0">
              <a:solidFill>
                <a:schemeClr val="tx1"/>
              </a:solidFill>
              <a:latin typeface="Times New Roman" pitchFamily="18" charset="0"/>
              <a:cs typeface="Times New Roman" pitchFamily="18" charset="0"/>
            </a:rPr>
            <a:t> TTKT</a:t>
          </a:r>
          <a:endParaRPr lang="en-US" sz="2400" kern="1200" dirty="0">
            <a:solidFill>
              <a:schemeClr val="tx1"/>
            </a:solidFill>
            <a:latin typeface="Times New Roman" pitchFamily="18" charset="0"/>
            <a:cs typeface="Times New Roman" pitchFamily="18" charset="0"/>
          </a:endParaRPr>
        </a:p>
      </dsp:txBody>
      <dsp:txXfrm rot="-5400000">
        <a:off x="3924300" y="3286124"/>
        <a:ext cx="3924300" cy="1971675"/>
      </dsp:txXfrm>
    </dsp:sp>
    <dsp:sp modelId="{10001553-6362-4D75-9871-D8EAE003568C}">
      <dsp:nvSpPr>
        <dsp:cNvPr id="0" name=""/>
        <dsp:cNvSpPr/>
      </dsp:nvSpPr>
      <dsp:spPr>
        <a:xfrm>
          <a:off x="2747010" y="1971675"/>
          <a:ext cx="2354580" cy="1314450"/>
        </a:xfrm>
        <a:prstGeom prst="roundRect">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TTKT </a:t>
          </a:r>
        </a:p>
        <a:p>
          <a:pPr lvl="0" algn="ctr" defTabSz="1155700">
            <a:lnSpc>
              <a:spcPct val="90000"/>
            </a:lnSpc>
            <a:spcBef>
              <a:spcPct val="0"/>
            </a:spcBef>
            <a:spcAft>
              <a:spcPct val="35000"/>
            </a:spcAft>
          </a:pPr>
          <a:r>
            <a:rPr lang="en-US" sz="2600" b="1" kern="1200"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có</a:t>
          </a:r>
          <a:r>
            <a:rPr lang="en-US" sz="2600" b="1" kern="1200"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b="1" kern="1200"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điều</a:t>
          </a:r>
          <a:r>
            <a:rPr lang="en-US" sz="2600" b="1" kern="1200" spc="0" dirty="0"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b="1" kern="1200" spc="0" dirty="0" err="1" smtClean="0">
              <a:solidFill>
                <a:schemeClr val="bg2"/>
              </a:solidFill>
              <a:effectLst>
                <a:outerShdw blurRad="38100" dist="38100" dir="2700000" algn="tl">
                  <a:srgbClr val="000000">
                    <a:alpha val="43137"/>
                  </a:srgbClr>
                </a:outerShdw>
              </a:effectLst>
              <a:latin typeface="Times New Roman" pitchFamily="18" charset="0"/>
              <a:cs typeface="Times New Roman" pitchFamily="18" charset="0"/>
            </a:rPr>
            <a:t>kiên</a:t>
          </a:r>
          <a:endParaRPr lang="en-US" sz="2600" b="1" kern="1200" spc="0" dirty="0">
            <a:solidFill>
              <a:schemeClr val="bg2"/>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811176" y="2035841"/>
        <a:ext cx="2226248" cy="11861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1963F-0F59-47F2-B438-83984EF64F0E}">
      <dsp:nvSpPr>
        <dsp:cNvPr id="0" name=""/>
        <dsp:cNvSpPr/>
      </dsp:nvSpPr>
      <dsp:spPr>
        <a:xfrm>
          <a:off x="304800" y="118846"/>
          <a:ext cx="7010400" cy="8960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smtClean="0">
              <a:solidFill>
                <a:schemeClr val="tx1"/>
              </a:solidFill>
              <a:latin typeface="Times New Roman" pitchFamily="18" charset="0"/>
              <a:cs typeface="Times New Roman" pitchFamily="18" charset="0"/>
            </a:rPr>
            <a:t>1. DN </a:t>
          </a:r>
          <a:r>
            <a:rPr lang="en-US" sz="2300" kern="1200" dirty="0" err="1" smtClean="0">
              <a:solidFill>
                <a:schemeClr val="tx1"/>
              </a:solidFill>
              <a:latin typeface="Times New Roman" pitchFamily="18" charset="0"/>
              <a:cs typeface="Times New Roman" pitchFamily="18" charset="0"/>
            </a:rPr>
            <a:t>không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thông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báo</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theo</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của</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Luật</a:t>
          </a:r>
          <a:endParaRPr lang="en-US" sz="2300" kern="1200" dirty="0">
            <a:solidFill>
              <a:schemeClr val="tx1"/>
            </a:solidFill>
            <a:latin typeface="Times New Roman" pitchFamily="18" charset="0"/>
            <a:cs typeface="Times New Roman" pitchFamily="18" charset="0"/>
          </a:endParaRPr>
        </a:p>
      </dsp:txBody>
      <dsp:txXfrm>
        <a:off x="348541" y="162587"/>
        <a:ext cx="6922918" cy="808566"/>
      </dsp:txXfrm>
    </dsp:sp>
    <dsp:sp modelId="{E253E822-6E03-4156-9FD4-1BB6258C4CA9}">
      <dsp:nvSpPr>
        <dsp:cNvPr id="0" name=""/>
        <dsp:cNvSpPr/>
      </dsp:nvSpPr>
      <dsp:spPr>
        <a:xfrm>
          <a:off x="0" y="1014895"/>
          <a:ext cx="7620000"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22860" rIns="128016" bIns="22860" numCol="1" spcCol="1270" anchor="t" anchorCtr="0">
          <a:noAutofit/>
        </a:bodyPr>
        <a:lstStyle/>
        <a:p>
          <a:pPr marL="171450" lvl="1" indent="-171450" algn="l" defTabSz="800100">
            <a:lnSpc>
              <a:spcPct val="130000"/>
            </a:lnSpc>
            <a:spcBef>
              <a:spcPct val="0"/>
            </a:spcBef>
            <a:spcAft>
              <a:spcPts val="0"/>
            </a:spcAft>
            <a:buChar char="••"/>
          </a:pPr>
          <a:r>
            <a:rPr lang="en-US" sz="1800" kern="1200" dirty="0" err="1" smtClean="0">
              <a:solidFill>
                <a:schemeClr val="tx1"/>
              </a:solidFill>
              <a:latin typeface="Times New Roman" pitchFamily="18" charset="0"/>
              <a:cs typeface="Times New Roman" pitchFamily="18" charset="0"/>
            </a:rPr>
            <a:t>Phạt</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tiền</a:t>
          </a:r>
          <a:r>
            <a:rPr lang="en-US" sz="1800"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từ</a:t>
          </a:r>
          <a:r>
            <a:rPr lang="en-US" sz="1800" b="1" kern="1200" dirty="0" smtClean="0">
              <a:solidFill>
                <a:schemeClr val="tx1"/>
              </a:solidFill>
              <a:latin typeface="Times New Roman" pitchFamily="18" charset="0"/>
              <a:cs typeface="Times New Roman" pitchFamily="18" charset="0"/>
            </a:rPr>
            <a:t> 1-5% </a:t>
          </a:r>
          <a:r>
            <a:rPr lang="en-US" sz="1800" b="1" kern="1200" dirty="0" err="1" smtClean="0">
              <a:solidFill>
                <a:schemeClr val="tx1"/>
              </a:solidFill>
              <a:latin typeface="Times New Roman" pitchFamily="18" charset="0"/>
              <a:cs typeface="Times New Roman" pitchFamily="18" charset="0"/>
            </a:rPr>
            <a:t>tổng</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doanh</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thu</a:t>
          </a:r>
          <a:r>
            <a:rPr lang="en-US" sz="1800" b="1"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thị</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trường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liên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quan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trong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TC </a:t>
          </a:r>
          <a:r>
            <a:rPr lang="en-US" sz="1800" kern="1200" dirty="0" err="1" smtClean="0">
              <a:solidFill>
                <a:schemeClr val="tx1"/>
              </a:solidFill>
              <a:latin typeface="Times New Roman" pitchFamily="18" charset="0"/>
              <a:cs typeface="Times New Roman" pitchFamily="18" charset="0"/>
            </a:rPr>
            <a:t>liền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kề</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trước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thực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hiện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hành</a:t>
          </a:r>
          <a:r>
            <a:rPr lang="en-US" sz="1800" kern="1200" dirty="0" smtClean="0">
              <a:solidFill>
                <a:schemeClr val="tx1"/>
              </a:solidFill>
              <a:latin typeface="Times New Roman" pitchFamily="18" charset="0"/>
              <a:cs typeface="Times New Roman" pitchFamily="18" charset="0"/>
            </a:rPr>
            <a:t> vi </a:t>
          </a:r>
          <a:r>
            <a:rPr lang="en-US" sz="1800" kern="1200" dirty="0" err="1" smtClean="0">
              <a:solidFill>
                <a:schemeClr val="tx1"/>
              </a:solidFill>
              <a:latin typeface="Times New Roman" pitchFamily="18" charset="0"/>
              <a:cs typeface="Times New Roman" pitchFamily="18" charset="0"/>
            </a:rPr>
            <a:t>vi</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phạm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của</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từng</a:t>
          </a:r>
          <a:r>
            <a:rPr lang="en-US" sz="1800" kern="1200" dirty="0" smtClean="0">
              <a:solidFill>
                <a:schemeClr val="tx1"/>
              </a:solidFill>
              <a:latin typeface="Times New Roman" pitchFamily="18" charset="0"/>
              <a:cs typeface="Times New Roman" pitchFamily="18" charset="0"/>
            </a:rPr>
            <a:t> DN </a:t>
          </a:r>
          <a:r>
            <a:rPr lang="en-US" sz="1800" kern="1200" dirty="0" err="1" smtClean="0">
              <a:solidFill>
                <a:schemeClr val="tx1"/>
              </a:solidFill>
              <a:latin typeface="Times New Roman" pitchFamily="18" charset="0"/>
              <a:cs typeface="Times New Roman" pitchFamily="18" charset="0"/>
            </a:rPr>
            <a:t>tham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gia</a:t>
          </a:r>
          <a:r>
            <a:rPr lang="en-US" sz="1800" kern="1200" dirty="0" smtClean="0">
              <a:solidFill>
                <a:schemeClr val="tx1"/>
              </a:solidFill>
              <a:latin typeface="Times New Roman" pitchFamily="18" charset="0"/>
              <a:cs typeface="Times New Roman" pitchFamily="18" charset="0"/>
            </a:rPr>
            <a:t> TTKT</a:t>
          </a:r>
          <a:endParaRPr lang="en-US" sz="1800" kern="1200" dirty="0">
            <a:solidFill>
              <a:schemeClr val="tx1"/>
            </a:solidFill>
            <a:latin typeface="Times New Roman" pitchFamily="18" charset="0"/>
            <a:cs typeface="Times New Roman" pitchFamily="18" charset="0"/>
          </a:endParaRPr>
        </a:p>
      </dsp:txBody>
      <dsp:txXfrm>
        <a:off x="0" y="1014895"/>
        <a:ext cx="7620000" cy="1059840"/>
      </dsp:txXfrm>
    </dsp:sp>
    <dsp:sp modelId="{9D918254-0283-42B5-9CDA-492058A2063B}">
      <dsp:nvSpPr>
        <dsp:cNvPr id="0" name=""/>
        <dsp:cNvSpPr/>
      </dsp:nvSpPr>
      <dsp:spPr>
        <a:xfrm>
          <a:off x="228600" y="2074735"/>
          <a:ext cx="7162799" cy="11330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a:lnSpc>
              <a:spcPct val="90000"/>
            </a:lnSpc>
            <a:spcBef>
              <a:spcPct val="0"/>
            </a:spcBef>
            <a:spcAft>
              <a:spcPct val="35000"/>
            </a:spcAft>
          </a:pPr>
          <a:r>
            <a:rPr lang="en-US" sz="2300" kern="1200" dirty="0" smtClean="0">
              <a:solidFill>
                <a:schemeClr val="tx1"/>
              </a:solidFill>
              <a:latin typeface="Times New Roman" pitchFamily="18" charset="0"/>
              <a:cs typeface="Times New Roman" pitchFamily="18" charset="0"/>
            </a:rPr>
            <a:t>2. DN </a:t>
          </a:r>
          <a:r>
            <a:rPr lang="en-US" sz="2300" kern="1200" dirty="0" err="1" smtClean="0">
              <a:solidFill>
                <a:schemeClr val="tx1"/>
              </a:solidFill>
              <a:latin typeface="Times New Roman" pitchFamily="18" charset="0"/>
              <a:cs typeface="Times New Roman" pitchFamily="18" charset="0"/>
            </a:rPr>
            <a:t>thực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khi</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chưa</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có</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thông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báo</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kết</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quả</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thẩm</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sơ</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bộ</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của</a:t>
          </a:r>
          <a:r>
            <a:rPr lang="en-US" sz="2300" kern="1200" dirty="0" smtClean="0">
              <a:solidFill>
                <a:schemeClr val="tx1"/>
              </a:solidFill>
              <a:latin typeface="Times New Roman" pitchFamily="18" charset="0"/>
              <a:cs typeface="Times New Roman" pitchFamily="18" charset="0"/>
            </a:rPr>
            <a:t> UBCTQG </a:t>
          </a:r>
          <a:r>
            <a:rPr lang="en-US" sz="2300" kern="1200" dirty="0" err="1" smtClean="0">
              <a:solidFill>
                <a:schemeClr val="tx1"/>
              </a:solidFill>
              <a:latin typeface="Times New Roman" pitchFamily="18" charset="0"/>
              <a:cs typeface="Times New Roman" pitchFamily="18" charset="0"/>
            </a:rPr>
            <a:t>quy</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tại</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khoản</a:t>
          </a:r>
          <a:r>
            <a:rPr lang="en-US" sz="2300" kern="1200" dirty="0" smtClean="0">
              <a:solidFill>
                <a:schemeClr val="tx1"/>
              </a:solidFill>
              <a:latin typeface="Times New Roman" pitchFamily="18" charset="0"/>
              <a:cs typeface="Times New Roman" pitchFamily="18" charset="0"/>
            </a:rPr>
            <a:t> 2 </a:t>
          </a:r>
          <a:r>
            <a:rPr lang="en-US" sz="2300" kern="1200" dirty="0" err="1" smtClean="0">
              <a:solidFill>
                <a:schemeClr val="tx1"/>
              </a:solidFill>
              <a:latin typeface="Times New Roman" pitchFamily="18" charset="0"/>
              <a:cs typeface="Times New Roman" pitchFamily="18" charset="0"/>
            </a:rPr>
            <a:t>Điều</a:t>
          </a:r>
          <a:r>
            <a:rPr lang="en-US" sz="2300" kern="1200" dirty="0" smtClean="0">
              <a:solidFill>
                <a:schemeClr val="tx1"/>
              </a:solidFill>
              <a:latin typeface="Times New Roman" pitchFamily="18" charset="0"/>
              <a:cs typeface="Times New Roman" pitchFamily="18" charset="0"/>
            </a:rPr>
            <a:t> 36, </a:t>
          </a:r>
          <a:r>
            <a:rPr lang="en-US" sz="2300" kern="1200" dirty="0" err="1" smtClean="0">
              <a:solidFill>
                <a:schemeClr val="tx1"/>
              </a:solidFill>
              <a:latin typeface="Times New Roman" pitchFamily="18" charset="0"/>
              <a:cs typeface="Times New Roman" pitchFamily="18" charset="0"/>
            </a:rPr>
            <a:t>trừ</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trường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hợp</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tại</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khoản</a:t>
          </a:r>
          <a:r>
            <a:rPr lang="en-US" sz="2300" kern="1200" dirty="0" smtClean="0">
              <a:solidFill>
                <a:schemeClr val="tx1"/>
              </a:solidFill>
              <a:latin typeface="Times New Roman" pitchFamily="18" charset="0"/>
              <a:cs typeface="Times New Roman" pitchFamily="18" charset="0"/>
            </a:rPr>
            <a:t> 3 </a:t>
          </a:r>
          <a:r>
            <a:rPr lang="en-US" sz="2300" kern="1200" dirty="0" err="1" smtClean="0">
              <a:solidFill>
                <a:schemeClr val="tx1"/>
              </a:solidFill>
              <a:latin typeface="Times New Roman" pitchFamily="18" charset="0"/>
              <a:cs typeface="Times New Roman" pitchFamily="18" charset="0"/>
            </a:rPr>
            <a:t>Điều</a:t>
          </a:r>
          <a:r>
            <a:rPr lang="en-US" sz="2300" kern="1200" dirty="0" smtClean="0">
              <a:solidFill>
                <a:schemeClr val="tx1"/>
              </a:solidFill>
              <a:latin typeface="Times New Roman" pitchFamily="18" charset="0"/>
              <a:cs typeface="Times New Roman" pitchFamily="18" charset="0"/>
            </a:rPr>
            <a:t> 36 LCT</a:t>
          </a:r>
          <a:endParaRPr lang="en-US" sz="2300" kern="1200" dirty="0">
            <a:solidFill>
              <a:schemeClr val="tx1"/>
            </a:solidFill>
            <a:latin typeface="Times New Roman" pitchFamily="18" charset="0"/>
            <a:cs typeface="Times New Roman" pitchFamily="18" charset="0"/>
          </a:endParaRPr>
        </a:p>
      </dsp:txBody>
      <dsp:txXfrm>
        <a:off x="283911" y="2130046"/>
        <a:ext cx="7052177" cy="1022436"/>
      </dsp:txXfrm>
    </dsp:sp>
    <dsp:sp modelId="{025C1A2C-0EDD-428C-ABFC-95FE81FF186E}">
      <dsp:nvSpPr>
        <dsp:cNvPr id="0" name=""/>
        <dsp:cNvSpPr/>
      </dsp:nvSpPr>
      <dsp:spPr>
        <a:xfrm>
          <a:off x="0" y="3207793"/>
          <a:ext cx="76200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22860" rIns="128016" bIns="22860" numCol="1" spcCol="1270" anchor="t" anchorCtr="0">
          <a:noAutofit/>
        </a:bodyPr>
        <a:lstStyle/>
        <a:p>
          <a:pPr marL="171450" lvl="1" indent="-171450" algn="l" defTabSz="800100">
            <a:lnSpc>
              <a:spcPct val="130000"/>
            </a:lnSpc>
            <a:spcBef>
              <a:spcPct val="0"/>
            </a:spcBef>
            <a:spcAft>
              <a:spcPct val="20000"/>
            </a:spcAft>
            <a:buChar char="••"/>
          </a:pPr>
          <a:r>
            <a:rPr lang="en-US" sz="1800" kern="1200" dirty="0" err="1" smtClean="0">
              <a:solidFill>
                <a:schemeClr val="tx1"/>
              </a:solidFill>
              <a:latin typeface="Times New Roman" pitchFamily="18" charset="0"/>
              <a:cs typeface="Times New Roman" pitchFamily="18" charset="0"/>
            </a:rPr>
            <a:t>Phạt</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tiền</a:t>
          </a:r>
          <a:r>
            <a:rPr lang="en-US" sz="1800"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từ</a:t>
          </a:r>
          <a:r>
            <a:rPr lang="en-US" sz="1800" b="1" kern="1200" dirty="0" smtClean="0">
              <a:solidFill>
                <a:schemeClr val="tx1"/>
              </a:solidFill>
              <a:latin typeface="Times New Roman" pitchFamily="18" charset="0"/>
              <a:cs typeface="Times New Roman" pitchFamily="18" charset="0"/>
            </a:rPr>
            <a:t> 0,5 – 1% </a:t>
          </a:r>
          <a:r>
            <a:rPr lang="en-US" sz="1800" b="1" kern="1200" dirty="0" err="1" smtClean="0">
              <a:solidFill>
                <a:schemeClr val="tx1"/>
              </a:solidFill>
              <a:latin typeface="Times New Roman" pitchFamily="18" charset="0"/>
              <a:cs typeface="Times New Roman" pitchFamily="18" charset="0"/>
            </a:rPr>
            <a:t>tổng</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doanh</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thu</a:t>
          </a:r>
          <a:r>
            <a:rPr lang="en-US" sz="1800" b="1"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thị</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trường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liên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quan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trong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TC </a:t>
          </a:r>
          <a:r>
            <a:rPr lang="en-US" sz="1800" kern="1200" dirty="0" err="1" smtClean="0">
              <a:solidFill>
                <a:schemeClr val="tx1"/>
              </a:solidFill>
              <a:latin typeface="Times New Roman" pitchFamily="18" charset="0"/>
              <a:cs typeface="Times New Roman" pitchFamily="18" charset="0"/>
            </a:rPr>
            <a:t>liền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kề</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trước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thực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hiện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hành</a:t>
          </a:r>
          <a:r>
            <a:rPr lang="en-US" sz="1800" kern="1200" dirty="0" smtClean="0">
              <a:solidFill>
                <a:schemeClr val="tx1"/>
              </a:solidFill>
              <a:latin typeface="Times New Roman" pitchFamily="18" charset="0"/>
              <a:cs typeface="Times New Roman" pitchFamily="18" charset="0"/>
            </a:rPr>
            <a:t> vi </a:t>
          </a:r>
          <a:r>
            <a:rPr lang="en-US" sz="1800" kern="1200" dirty="0" err="1" smtClean="0">
              <a:solidFill>
                <a:schemeClr val="tx1"/>
              </a:solidFill>
              <a:latin typeface="Times New Roman" pitchFamily="18" charset="0"/>
              <a:cs typeface="Times New Roman" pitchFamily="18" charset="0"/>
            </a:rPr>
            <a:t>vi</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phạm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của</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từng</a:t>
          </a:r>
          <a:r>
            <a:rPr lang="en-US" sz="1800" kern="1200" dirty="0" smtClean="0">
              <a:solidFill>
                <a:schemeClr val="tx1"/>
              </a:solidFill>
              <a:latin typeface="Times New Roman" pitchFamily="18" charset="0"/>
              <a:cs typeface="Times New Roman" pitchFamily="18" charset="0"/>
            </a:rPr>
            <a:t> DN </a:t>
          </a:r>
          <a:r>
            <a:rPr lang="en-US" sz="1800" kern="1200" dirty="0" err="1" smtClean="0">
              <a:solidFill>
                <a:schemeClr val="tx1"/>
              </a:solidFill>
              <a:latin typeface="Times New Roman" pitchFamily="18" charset="0"/>
              <a:cs typeface="Times New Roman" pitchFamily="18" charset="0"/>
            </a:rPr>
            <a:t>tham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gia</a:t>
          </a:r>
          <a:r>
            <a:rPr lang="en-US" sz="1800" kern="1200" dirty="0" smtClean="0">
              <a:solidFill>
                <a:schemeClr val="tx1"/>
              </a:solidFill>
              <a:latin typeface="Times New Roman" pitchFamily="18" charset="0"/>
              <a:cs typeface="Times New Roman" pitchFamily="18" charset="0"/>
            </a:rPr>
            <a:t> TTKT</a:t>
          </a:r>
          <a:endParaRPr lang="en-US" sz="1800" kern="1200" dirty="0">
            <a:solidFill>
              <a:schemeClr val="tx1"/>
            </a:solidFill>
            <a:latin typeface="Times New Roman" pitchFamily="18" charset="0"/>
            <a:cs typeface="Times New Roman" pitchFamily="18" charset="0"/>
          </a:endParaRPr>
        </a:p>
      </dsp:txBody>
      <dsp:txXfrm>
        <a:off x="0" y="3207793"/>
        <a:ext cx="7620000" cy="10929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F91C3-8823-4F21-93DC-6E7B9ACA6820}">
      <dsp:nvSpPr>
        <dsp:cNvPr id="0" name=""/>
        <dsp:cNvSpPr/>
      </dsp:nvSpPr>
      <dsp:spPr>
        <a:xfrm>
          <a:off x="0" y="75806"/>
          <a:ext cx="7848600" cy="12109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a:lnSpc>
              <a:spcPct val="90000"/>
            </a:lnSpc>
            <a:spcBef>
              <a:spcPct val="0"/>
            </a:spcBef>
            <a:spcAft>
              <a:spcPct val="35000"/>
            </a:spcAft>
          </a:pPr>
          <a:r>
            <a:rPr lang="en-US" sz="2300" kern="1200" dirty="0" smtClean="0">
              <a:solidFill>
                <a:schemeClr val="tx1"/>
              </a:solidFill>
              <a:latin typeface="Times New Roman" pitchFamily="18" charset="0"/>
              <a:cs typeface="Times New Roman" pitchFamily="18" charset="0"/>
            </a:rPr>
            <a:t>3. DN </a:t>
          </a:r>
          <a:r>
            <a:rPr lang="en-US" sz="2300" kern="1200" dirty="0" err="1" smtClean="0">
              <a:solidFill>
                <a:schemeClr val="tx1"/>
              </a:solidFill>
              <a:latin typeface="Times New Roman" pitchFamily="18" charset="0"/>
              <a:cs typeface="Times New Roman" pitchFamily="18" charset="0"/>
            </a:rPr>
            <a:t>thuộc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trường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hợp</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phải</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thẩm</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chính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thức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việc</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mà</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thực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việc</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khi</a:t>
          </a:r>
          <a:r>
            <a:rPr lang="en-US" sz="2300" kern="1200" dirty="0" smtClean="0">
              <a:solidFill>
                <a:schemeClr val="tx1"/>
              </a:solidFill>
              <a:latin typeface="Times New Roman" pitchFamily="18" charset="0"/>
              <a:cs typeface="Times New Roman" pitchFamily="18" charset="0"/>
            </a:rPr>
            <a:t> UBCTQG </a:t>
          </a:r>
          <a:r>
            <a:rPr lang="en-US" sz="2300" kern="1200" dirty="0" err="1" smtClean="0">
              <a:solidFill>
                <a:schemeClr val="tx1"/>
              </a:solidFill>
              <a:latin typeface="Times New Roman" pitchFamily="18" charset="0"/>
              <a:cs typeface="Times New Roman" pitchFamily="18" charset="0"/>
            </a:rPr>
            <a:t>chưa</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ra</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quyết</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tại</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Điều</a:t>
          </a:r>
          <a:r>
            <a:rPr lang="en-US" sz="2300" kern="1200" dirty="0" smtClean="0">
              <a:solidFill>
                <a:schemeClr val="tx1"/>
              </a:solidFill>
              <a:latin typeface="Times New Roman" pitchFamily="18" charset="0"/>
              <a:cs typeface="Times New Roman" pitchFamily="18" charset="0"/>
            </a:rPr>
            <a:t> 41 LCT.</a:t>
          </a:r>
          <a:endParaRPr lang="en-US" sz="2300" kern="1200" dirty="0"/>
        </a:p>
      </dsp:txBody>
      <dsp:txXfrm>
        <a:off x="59114" y="134920"/>
        <a:ext cx="7730372" cy="1092721"/>
      </dsp:txXfrm>
    </dsp:sp>
    <dsp:sp modelId="{5B763965-2332-486F-891C-2C25BB493087}">
      <dsp:nvSpPr>
        <dsp:cNvPr id="0" name=""/>
        <dsp:cNvSpPr/>
      </dsp:nvSpPr>
      <dsp:spPr>
        <a:xfrm>
          <a:off x="0" y="1286756"/>
          <a:ext cx="7848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29210" rIns="163576" bIns="29210" numCol="1" spcCol="1270" anchor="t" anchorCtr="0">
          <a:noAutofit/>
        </a:bodyPr>
        <a:lstStyle/>
        <a:p>
          <a:pPr marL="171450" lvl="1" indent="-171450" algn="just" defTabSz="800100">
            <a:lnSpc>
              <a:spcPct val="120000"/>
            </a:lnSpc>
            <a:spcBef>
              <a:spcPct val="0"/>
            </a:spcBef>
            <a:spcAft>
              <a:spcPct val="20000"/>
            </a:spcAft>
            <a:buChar char="••"/>
          </a:pPr>
          <a:r>
            <a:rPr lang="en-US" sz="1800" kern="1200" dirty="0" err="1" smtClean="0">
              <a:solidFill>
                <a:schemeClr val="tx1"/>
              </a:solidFill>
              <a:latin typeface="Times New Roman" pitchFamily="18" charset="0"/>
              <a:cs typeface="Times New Roman" pitchFamily="18" charset="0"/>
            </a:rPr>
            <a:t>Phạt</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tiền</a:t>
          </a:r>
          <a:r>
            <a:rPr lang="en-US" sz="1800"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từ</a:t>
          </a:r>
          <a:r>
            <a:rPr lang="en-US" sz="1800" b="1" kern="1200" dirty="0" smtClean="0">
              <a:solidFill>
                <a:schemeClr val="tx1"/>
              </a:solidFill>
              <a:latin typeface="Times New Roman" pitchFamily="18" charset="0"/>
              <a:cs typeface="Times New Roman" pitchFamily="18" charset="0"/>
            </a:rPr>
            <a:t> 0,5 – 1% </a:t>
          </a:r>
          <a:r>
            <a:rPr lang="en-US" sz="1800" b="1" kern="1200" dirty="0" err="1" smtClean="0">
              <a:solidFill>
                <a:schemeClr val="tx1"/>
              </a:solidFill>
              <a:latin typeface="Times New Roman" pitchFamily="18" charset="0"/>
              <a:cs typeface="Times New Roman" pitchFamily="18" charset="0"/>
            </a:rPr>
            <a:t>tổng</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doanh</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thu</a:t>
          </a:r>
          <a:r>
            <a:rPr lang="en-US" sz="1800" b="1"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thị</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trường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liên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quan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trong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TC </a:t>
          </a:r>
          <a:r>
            <a:rPr lang="en-US" sz="1800" kern="1200" dirty="0" err="1" smtClean="0">
              <a:solidFill>
                <a:schemeClr val="tx1"/>
              </a:solidFill>
              <a:latin typeface="Times New Roman" pitchFamily="18" charset="0"/>
              <a:cs typeface="Times New Roman" pitchFamily="18" charset="0"/>
            </a:rPr>
            <a:t>liền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kề</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trước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thực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hiện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hành</a:t>
          </a:r>
          <a:r>
            <a:rPr lang="en-US" sz="1800" kern="1200" dirty="0" smtClean="0">
              <a:solidFill>
                <a:schemeClr val="tx1"/>
              </a:solidFill>
              <a:latin typeface="Times New Roman" pitchFamily="18" charset="0"/>
              <a:cs typeface="Times New Roman" pitchFamily="18" charset="0"/>
            </a:rPr>
            <a:t> vi </a:t>
          </a:r>
          <a:r>
            <a:rPr lang="en-US" sz="1800" kern="1200" dirty="0" err="1" smtClean="0">
              <a:solidFill>
                <a:schemeClr val="tx1"/>
              </a:solidFill>
              <a:latin typeface="Times New Roman" pitchFamily="18" charset="0"/>
              <a:cs typeface="Times New Roman" pitchFamily="18" charset="0"/>
            </a:rPr>
            <a:t>vi</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phạm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của</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từng</a:t>
          </a:r>
          <a:r>
            <a:rPr lang="en-US" sz="1800" kern="1200" dirty="0" smtClean="0">
              <a:solidFill>
                <a:schemeClr val="tx1"/>
              </a:solidFill>
              <a:latin typeface="Times New Roman" pitchFamily="18" charset="0"/>
              <a:cs typeface="Times New Roman" pitchFamily="18" charset="0"/>
            </a:rPr>
            <a:t> DN </a:t>
          </a:r>
          <a:r>
            <a:rPr lang="en-US" sz="1800" kern="1200" dirty="0" err="1" smtClean="0">
              <a:solidFill>
                <a:schemeClr val="tx1"/>
              </a:solidFill>
              <a:latin typeface="Times New Roman" pitchFamily="18" charset="0"/>
              <a:cs typeface="Times New Roman" pitchFamily="18" charset="0"/>
            </a:rPr>
            <a:t>tham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gia</a:t>
          </a:r>
          <a:r>
            <a:rPr lang="en-US" sz="1800" kern="1200" dirty="0" smtClean="0">
              <a:solidFill>
                <a:schemeClr val="tx1"/>
              </a:solidFill>
              <a:latin typeface="Times New Roman" pitchFamily="18" charset="0"/>
              <a:cs typeface="Times New Roman" pitchFamily="18" charset="0"/>
            </a:rPr>
            <a:t> TTKT</a:t>
          </a:r>
          <a:endParaRPr lang="en-US" sz="1800" kern="1200" dirty="0"/>
        </a:p>
      </dsp:txBody>
      <dsp:txXfrm>
        <a:off x="0" y="1286756"/>
        <a:ext cx="7848600" cy="702247"/>
      </dsp:txXfrm>
    </dsp:sp>
    <dsp:sp modelId="{D9072E9C-0896-42CB-8C07-B4210D6AF49A}">
      <dsp:nvSpPr>
        <dsp:cNvPr id="0" name=""/>
        <dsp:cNvSpPr/>
      </dsp:nvSpPr>
      <dsp:spPr>
        <a:xfrm>
          <a:off x="0" y="1989003"/>
          <a:ext cx="7848600" cy="12109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a:lnSpc>
              <a:spcPct val="90000"/>
            </a:lnSpc>
            <a:spcBef>
              <a:spcPct val="0"/>
            </a:spcBef>
            <a:spcAft>
              <a:spcPct val="35000"/>
            </a:spcAft>
          </a:pPr>
          <a:r>
            <a:rPr lang="en-US" sz="2300" kern="1200" dirty="0" smtClean="0">
              <a:solidFill>
                <a:schemeClr val="tx1"/>
              </a:solidFill>
              <a:latin typeface="Times New Roman" pitchFamily="18" charset="0"/>
              <a:cs typeface="Times New Roman" pitchFamily="18" charset="0"/>
            </a:rPr>
            <a:t>4. DN </a:t>
          </a:r>
          <a:r>
            <a:rPr lang="en-US" sz="2300" kern="1200" dirty="0" err="1" smtClean="0">
              <a:solidFill>
                <a:schemeClr val="tx1"/>
              </a:solidFill>
              <a:latin typeface="Times New Roman" pitchFamily="18" charset="0"/>
              <a:cs typeface="Times New Roman" pitchFamily="18" charset="0"/>
            </a:rPr>
            <a:t>không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thực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hoặc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thực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không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đầy</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đủ</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điều</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kiện</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được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thể</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trong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quyết</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về</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có</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điều</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kiện</a:t>
          </a:r>
          <a:endParaRPr lang="en-US" sz="2300" kern="1200" dirty="0">
            <a:solidFill>
              <a:schemeClr val="tx1"/>
            </a:solidFill>
            <a:latin typeface="Times New Roman" pitchFamily="18" charset="0"/>
            <a:cs typeface="Times New Roman" pitchFamily="18" charset="0"/>
          </a:endParaRPr>
        </a:p>
      </dsp:txBody>
      <dsp:txXfrm>
        <a:off x="59114" y="2048117"/>
        <a:ext cx="7730372" cy="1092721"/>
      </dsp:txXfrm>
    </dsp:sp>
    <dsp:sp modelId="{16EA7FB3-33F8-4C6A-869C-EEDADA0CB441}">
      <dsp:nvSpPr>
        <dsp:cNvPr id="0" name=""/>
        <dsp:cNvSpPr/>
      </dsp:nvSpPr>
      <dsp:spPr>
        <a:xfrm>
          <a:off x="0" y="3199953"/>
          <a:ext cx="7848600"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29210" rIns="163576" bIns="29210" numCol="1" spcCol="1270" anchor="t" anchorCtr="0">
          <a:noAutofit/>
        </a:bodyPr>
        <a:lstStyle/>
        <a:p>
          <a:pPr marL="171450" lvl="1" indent="-171450" algn="just" defTabSz="800100">
            <a:lnSpc>
              <a:spcPct val="120000"/>
            </a:lnSpc>
            <a:spcBef>
              <a:spcPct val="0"/>
            </a:spcBef>
            <a:spcAft>
              <a:spcPct val="20000"/>
            </a:spcAft>
            <a:buChar char="••"/>
          </a:pPr>
          <a:r>
            <a:rPr lang="en-US" sz="1800" kern="1200" dirty="0" err="1" smtClean="0">
              <a:solidFill>
                <a:schemeClr val="tx1"/>
              </a:solidFill>
              <a:latin typeface="Times New Roman" pitchFamily="18" charset="0"/>
              <a:cs typeface="Times New Roman" pitchFamily="18" charset="0"/>
            </a:rPr>
            <a:t>Phạt</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tiền</a:t>
          </a:r>
          <a:r>
            <a:rPr lang="en-US" sz="1800"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từ</a:t>
          </a:r>
          <a:r>
            <a:rPr lang="en-US" sz="1800" b="1" kern="1200" dirty="0" smtClean="0">
              <a:solidFill>
                <a:schemeClr val="tx1"/>
              </a:solidFill>
              <a:latin typeface="Times New Roman" pitchFamily="18" charset="0"/>
              <a:cs typeface="Times New Roman" pitchFamily="18" charset="0"/>
            </a:rPr>
            <a:t> 1 – 3% </a:t>
          </a:r>
          <a:r>
            <a:rPr lang="en-US" sz="1800" b="1" kern="1200" dirty="0" err="1" smtClean="0">
              <a:solidFill>
                <a:schemeClr val="tx1"/>
              </a:solidFill>
              <a:latin typeface="Times New Roman" pitchFamily="18" charset="0"/>
              <a:cs typeface="Times New Roman" pitchFamily="18" charset="0"/>
            </a:rPr>
            <a:t>tổng</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doanh</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thu</a:t>
          </a:r>
          <a:r>
            <a:rPr lang="en-US" sz="1800" b="1"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thị</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trường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liên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quan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trong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TC </a:t>
          </a:r>
          <a:r>
            <a:rPr lang="en-US" sz="1800" kern="1200" dirty="0" err="1" smtClean="0">
              <a:solidFill>
                <a:schemeClr val="tx1"/>
              </a:solidFill>
              <a:latin typeface="Times New Roman" pitchFamily="18" charset="0"/>
              <a:cs typeface="Times New Roman" pitchFamily="18" charset="0"/>
            </a:rPr>
            <a:t>liền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kề</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trước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thực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hiện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hành</a:t>
          </a:r>
          <a:r>
            <a:rPr lang="en-US" sz="1800" kern="1200" dirty="0" smtClean="0">
              <a:solidFill>
                <a:schemeClr val="tx1"/>
              </a:solidFill>
              <a:latin typeface="Times New Roman" pitchFamily="18" charset="0"/>
              <a:cs typeface="Times New Roman" pitchFamily="18" charset="0"/>
            </a:rPr>
            <a:t> vi </a:t>
          </a:r>
          <a:r>
            <a:rPr lang="en-US" sz="1800" kern="1200" dirty="0" err="1" smtClean="0">
              <a:solidFill>
                <a:schemeClr val="tx1"/>
              </a:solidFill>
              <a:latin typeface="Times New Roman" pitchFamily="18" charset="0"/>
              <a:cs typeface="Times New Roman" pitchFamily="18" charset="0"/>
            </a:rPr>
            <a:t>vi</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phạm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của</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từng</a:t>
          </a:r>
          <a:r>
            <a:rPr lang="en-US" sz="1800" kern="1200" dirty="0" smtClean="0">
              <a:solidFill>
                <a:schemeClr val="tx1"/>
              </a:solidFill>
              <a:latin typeface="Times New Roman" pitchFamily="18" charset="0"/>
              <a:cs typeface="Times New Roman" pitchFamily="18" charset="0"/>
            </a:rPr>
            <a:t> DN </a:t>
          </a:r>
          <a:r>
            <a:rPr lang="en-US" sz="1800" kern="1200" dirty="0" err="1" smtClean="0">
              <a:solidFill>
                <a:schemeClr val="tx1"/>
              </a:solidFill>
              <a:latin typeface="Times New Roman" pitchFamily="18" charset="0"/>
              <a:cs typeface="Times New Roman" pitchFamily="18" charset="0"/>
            </a:rPr>
            <a:t>tham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gia</a:t>
          </a:r>
          <a:r>
            <a:rPr lang="en-US" sz="1800" kern="1200" dirty="0" smtClean="0">
              <a:solidFill>
                <a:schemeClr val="tx1"/>
              </a:solidFill>
              <a:latin typeface="Times New Roman" pitchFamily="18" charset="0"/>
              <a:cs typeface="Times New Roman" pitchFamily="18" charset="0"/>
            </a:rPr>
            <a:t> TTKT</a:t>
          </a:r>
          <a:endParaRPr lang="en-US" sz="1800" kern="1200" dirty="0">
            <a:solidFill>
              <a:schemeClr val="tx1"/>
            </a:solidFill>
            <a:latin typeface="Times New Roman" pitchFamily="18" charset="0"/>
            <a:cs typeface="Times New Roman" pitchFamily="18" charset="0"/>
          </a:endParaRPr>
        </a:p>
      </dsp:txBody>
      <dsp:txXfrm>
        <a:off x="0" y="3199953"/>
        <a:ext cx="7848600" cy="690345"/>
      </dsp:txXfrm>
    </dsp:sp>
    <dsp:sp modelId="{E5794C86-0A35-4F82-B33E-7414DA364DD2}">
      <dsp:nvSpPr>
        <dsp:cNvPr id="0" name=""/>
        <dsp:cNvSpPr/>
      </dsp:nvSpPr>
      <dsp:spPr>
        <a:xfrm>
          <a:off x="0" y="3890298"/>
          <a:ext cx="7848600" cy="12109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a:lnSpc>
              <a:spcPct val="90000"/>
            </a:lnSpc>
            <a:spcBef>
              <a:spcPct val="0"/>
            </a:spcBef>
            <a:spcAft>
              <a:spcPct val="35000"/>
            </a:spcAft>
          </a:pPr>
          <a:r>
            <a:rPr lang="en-US" sz="2300" kern="1200" dirty="0" smtClean="0">
              <a:solidFill>
                <a:schemeClr val="tx1"/>
              </a:solidFill>
              <a:latin typeface="Times New Roman" pitchFamily="18" charset="0"/>
              <a:cs typeface="Times New Roman" pitchFamily="18" charset="0"/>
            </a:rPr>
            <a:t>5. DN </a:t>
          </a:r>
          <a:r>
            <a:rPr lang="en-US" sz="2300" kern="1200" dirty="0" err="1" smtClean="0">
              <a:solidFill>
                <a:schemeClr val="tx1"/>
              </a:solidFill>
              <a:latin typeface="Times New Roman" pitchFamily="18" charset="0"/>
              <a:cs typeface="Times New Roman" pitchFamily="18" charset="0"/>
            </a:rPr>
            <a:t>thực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hiện</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trong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trường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hợp</a:t>
          </a:r>
          <a:r>
            <a:rPr lang="en-US" sz="2300" kern="1200" dirty="0" smtClean="0">
              <a:solidFill>
                <a:schemeClr val="tx1"/>
              </a:solidFill>
              <a:latin typeface="Times New Roman" pitchFamily="18" charset="0"/>
              <a:cs typeface="Times New Roman" pitchFamily="18" charset="0"/>
            </a:rPr>
            <a:t> UBCTQG </a:t>
          </a:r>
          <a:r>
            <a:rPr lang="en-US" sz="2300" kern="1200" dirty="0" err="1" smtClean="0">
              <a:solidFill>
                <a:schemeClr val="tx1"/>
              </a:solidFill>
              <a:latin typeface="Times New Roman" pitchFamily="18" charset="0"/>
              <a:cs typeface="Times New Roman" pitchFamily="18" charset="0"/>
            </a:rPr>
            <a:t>ra</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quyết</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định</a:t>
          </a:r>
          <a:r>
            <a:rPr lang="en-US" sz="2300" kern="1200" dirty="0" smtClean="0">
              <a:solidFill>
                <a:schemeClr val="tx1"/>
              </a:solidFill>
              <a:latin typeface="Times New Roman" pitchFamily="18" charset="0"/>
              <a:cs typeface="Times New Roman" pitchFamily="18" charset="0"/>
            </a:rPr>
            <a:t> TTKT </a:t>
          </a:r>
          <a:r>
            <a:rPr lang="en-US" sz="2300" kern="1200" dirty="0" err="1" smtClean="0">
              <a:solidFill>
                <a:schemeClr val="tx1"/>
              </a:solidFill>
              <a:latin typeface="Times New Roman" pitchFamily="18" charset="0"/>
              <a:cs typeface="Times New Roman" pitchFamily="18" charset="0"/>
            </a:rPr>
            <a:t>thuộc</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trường</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hợp</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bị</a:t>
          </a:r>
          <a:r>
            <a:rPr lang="en-US" sz="2300" kern="1200" dirty="0" smtClean="0">
              <a:solidFill>
                <a:schemeClr val="tx1"/>
              </a:solidFill>
              <a:latin typeface="Times New Roman" pitchFamily="18" charset="0"/>
              <a:cs typeface="Times New Roman" pitchFamily="18" charset="0"/>
            </a:rPr>
            <a:t> </a:t>
          </a:r>
          <a:r>
            <a:rPr lang="en-US" sz="2300" kern="1200" dirty="0" err="1" smtClean="0">
              <a:solidFill>
                <a:schemeClr val="tx1"/>
              </a:solidFill>
              <a:latin typeface="Times New Roman" pitchFamily="18" charset="0"/>
              <a:cs typeface="Times New Roman" pitchFamily="18" charset="0"/>
            </a:rPr>
            <a:t>cấm</a:t>
          </a:r>
          <a:endParaRPr lang="en-US" sz="2300" kern="1200" dirty="0">
            <a:solidFill>
              <a:schemeClr val="tx1"/>
            </a:solidFill>
            <a:latin typeface="Times New Roman" pitchFamily="18" charset="0"/>
            <a:cs typeface="Times New Roman" pitchFamily="18" charset="0"/>
          </a:endParaRPr>
        </a:p>
      </dsp:txBody>
      <dsp:txXfrm>
        <a:off x="59114" y="3949412"/>
        <a:ext cx="7730372" cy="1092721"/>
      </dsp:txXfrm>
    </dsp:sp>
    <dsp:sp modelId="{32F34775-EC35-411E-A2F4-6191AF8D4881}">
      <dsp:nvSpPr>
        <dsp:cNvPr id="0" name=""/>
        <dsp:cNvSpPr/>
      </dsp:nvSpPr>
      <dsp:spPr>
        <a:xfrm>
          <a:off x="0" y="5101248"/>
          <a:ext cx="7848600"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193" tIns="29210" rIns="163576" bIns="29210" numCol="1" spcCol="1270" anchor="t" anchorCtr="0">
          <a:noAutofit/>
        </a:bodyPr>
        <a:lstStyle/>
        <a:p>
          <a:pPr marL="171450" lvl="1" indent="-171450" algn="just" defTabSz="800100">
            <a:lnSpc>
              <a:spcPct val="120000"/>
            </a:lnSpc>
            <a:spcBef>
              <a:spcPct val="0"/>
            </a:spcBef>
            <a:spcAft>
              <a:spcPct val="20000"/>
            </a:spcAft>
            <a:buChar char="••"/>
          </a:pPr>
          <a:r>
            <a:rPr lang="en-US" sz="1800" kern="1200" dirty="0" err="1" smtClean="0">
              <a:solidFill>
                <a:schemeClr val="tx1"/>
              </a:solidFill>
              <a:latin typeface="Times New Roman" pitchFamily="18" charset="0"/>
              <a:cs typeface="Times New Roman" pitchFamily="18" charset="0"/>
            </a:rPr>
            <a:t>Phạt</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tiền</a:t>
          </a:r>
          <a:r>
            <a:rPr lang="en-US" sz="1800"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từ</a:t>
          </a:r>
          <a:r>
            <a:rPr lang="en-US" sz="1800" b="1" kern="1200" dirty="0" smtClean="0">
              <a:solidFill>
                <a:schemeClr val="tx1"/>
              </a:solidFill>
              <a:latin typeface="Times New Roman" pitchFamily="18" charset="0"/>
              <a:cs typeface="Times New Roman" pitchFamily="18" charset="0"/>
            </a:rPr>
            <a:t> 1 – 3% </a:t>
          </a:r>
          <a:r>
            <a:rPr lang="en-US" sz="1800" b="1" kern="1200" dirty="0" err="1" smtClean="0">
              <a:solidFill>
                <a:schemeClr val="tx1"/>
              </a:solidFill>
              <a:latin typeface="Times New Roman" pitchFamily="18" charset="0"/>
              <a:cs typeface="Times New Roman" pitchFamily="18" charset="0"/>
            </a:rPr>
            <a:t>tổng</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doanh</a:t>
          </a:r>
          <a:r>
            <a:rPr lang="en-US" sz="1800" b="1" kern="1200" dirty="0" smtClean="0">
              <a:solidFill>
                <a:schemeClr val="tx1"/>
              </a:solidFill>
              <a:latin typeface="Times New Roman" pitchFamily="18" charset="0"/>
              <a:cs typeface="Times New Roman" pitchFamily="18" charset="0"/>
            </a:rPr>
            <a:t> </a:t>
          </a:r>
          <a:r>
            <a:rPr lang="en-US" sz="1800" b="1" kern="1200" dirty="0" err="1" smtClean="0">
              <a:solidFill>
                <a:schemeClr val="tx1"/>
              </a:solidFill>
              <a:latin typeface="Times New Roman" pitchFamily="18" charset="0"/>
              <a:cs typeface="Times New Roman" pitchFamily="18" charset="0"/>
            </a:rPr>
            <a:t>thu</a:t>
          </a:r>
          <a:r>
            <a:rPr lang="en-US" sz="1800" b="1"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thị</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trường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liên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quan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trong</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TC </a:t>
          </a:r>
          <a:r>
            <a:rPr lang="en-US" sz="1800" kern="1200" dirty="0" err="1" smtClean="0">
              <a:solidFill>
                <a:schemeClr val="tx1"/>
              </a:solidFill>
              <a:latin typeface="Times New Roman" pitchFamily="18" charset="0"/>
              <a:cs typeface="Times New Roman" pitchFamily="18" charset="0"/>
            </a:rPr>
            <a:t>liền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kề</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trước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năm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thực</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hiện</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hành</a:t>
          </a:r>
          <a:r>
            <a:rPr lang="en-US" sz="1800" kern="1200" dirty="0" smtClean="0">
              <a:solidFill>
                <a:schemeClr val="tx1"/>
              </a:solidFill>
              <a:latin typeface="Times New Roman" pitchFamily="18" charset="0"/>
              <a:cs typeface="Times New Roman" pitchFamily="18" charset="0"/>
            </a:rPr>
            <a:t> vi </a:t>
          </a:r>
          <a:r>
            <a:rPr lang="en-US" sz="1800" kern="1200" dirty="0" err="1" smtClean="0">
              <a:solidFill>
                <a:schemeClr val="tx1"/>
              </a:solidFill>
              <a:latin typeface="Times New Roman" pitchFamily="18" charset="0"/>
              <a:cs typeface="Times New Roman" pitchFamily="18" charset="0"/>
            </a:rPr>
            <a:t>vi</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phạm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của</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từng</a:t>
          </a:r>
          <a:r>
            <a:rPr lang="en-US" sz="1800" kern="1200" dirty="0" smtClean="0">
              <a:solidFill>
                <a:schemeClr val="tx1"/>
              </a:solidFill>
              <a:latin typeface="Times New Roman" pitchFamily="18" charset="0"/>
              <a:cs typeface="Times New Roman" pitchFamily="18" charset="0"/>
            </a:rPr>
            <a:t> DN </a:t>
          </a:r>
          <a:r>
            <a:rPr lang="en-US" sz="1800" kern="1200" dirty="0" err="1" smtClean="0">
              <a:solidFill>
                <a:schemeClr val="tx1"/>
              </a:solidFill>
              <a:latin typeface="Times New Roman" pitchFamily="18" charset="0"/>
              <a:cs typeface="Times New Roman" pitchFamily="18" charset="0"/>
            </a:rPr>
            <a:t>tham</a:t>
          </a:r>
          <a:r>
            <a:rPr lang="en-US" sz="1800" kern="1200" dirty="0" smtClean="0">
              <a:solidFill>
                <a:schemeClr val="tx1"/>
              </a:solidFill>
              <a:latin typeface="Times New Roman" pitchFamily="18" charset="0"/>
              <a:cs typeface="Times New Roman" pitchFamily="18" charset="0"/>
            </a:rPr>
            <a:t> </a:t>
          </a:r>
          <a:r>
            <a:rPr lang="en-US" sz="1800" kern="1200" dirty="0" err="1" smtClean="0">
              <a:solidFill>
                <a:schemeClr val="tx1"/>
              </a:solidFill>
              <a:latin typeface="Times New Roman" pitchFamily="18" charset="0"/>
              <a:cs typeface="Times New Roman" pitchFamily="18" charset="0"/>
            </a:rPr>
            <a:t>gia</a:t>
          </a:r>
          <a:r>
            <a:rPr lang="en-US" sz="1800" kern="1200" dirty="0" smtClean="0">
              <a:solidFill>
                <a:schemeClr val="tx1"/>
              </a:solidFill>
              <a:latin typeface="Times New Roman" pitchFamily="18" charset="0"/>
              <a:cs typeface="Times New Roman" pitchFamily="18" charset="0"/>
            </a:rPr>
            <a:t> TTKT</a:t>
          </a:r>
          <a:endParaRPr lang="en-US" sz="1800" kern="1200" dirty="0">
            <a:solidFill>
              <a:schemeClr val="tx1"/>
            </a:solidFill>
            <a:latin typeface="Times New Roman" pitchFamily="18" charset="0"/>
            <a:cs typeface="Times New Roman" pitchFamily="18" charset="0"/>
          </a:endParaRPr>
        </a:p>
      </dsp:txBody>
      <dsp:txXfrm>
        <a:off x="0" y="5101248"/>
        <a:ext cx="7848600" cy="6903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94C86-0A35-4F82-B33E-7414DA364DD2}">
      <dsp:nvSpPr>
        <dsp:cNvPr id="0" name=""/>
        <dsp:cNvSpPr/>
      </dsp:nvSpPr>
      <dsp:spPr>
        <a:xfrm>
          <a:off x="0" y="0"/>
          <a:ext cx="7162800" cy="9220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latin typeface="Times New Roman" pitchFamily="18" charset="0"/>
              <a:cs typeface="Times New Roman" pitchFamily="18" charset="0"/>
            </a:rPr>
            <a:t>6. DN </a:t>
          </a:r>
          <a:r>
            <a:rPr lang="en-US" sz="2400" kern="1200" dirty="0" err="1" smtClean="0">
              <a:solidFill>
                <a:schemeClr val="tx1"/>
              </a:solidFill>
              <a:latin typeface="Times New Roman" pitchFamily="18" charset="0"/>
              <a:cs typeface="Times New Roman" pitchFamily="18" charset="0"/>
            </a:rPr>
            <a:t>thực</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hiện</a:t>
          </a:r>
          <a:r>
            <a:rPr lang="en-US" sz="2400" kern="1200" dirty="0" smtClean="0">
              <a:solidFill>
                <a:schemeClr val="tx1"/>
              </a:solidFill>
              <a:latin typeface="Times New Roman" pitchFamily="18" charset="0"/>
              <a:cs typeface="Times New Roman" pitchFamily="18" charset="0"/>
            </a:rPr>
            <a:t> TTKT </a:t>
          </a:r>
          <a:r>
            <a:rPr lang="en-US" sz="2400" kern="1200" dirty="0" err="1" smtClean="0">
              <a:solidFill>
                <a:schemeClr val="tx1"/>
              </a:solidFill>
              <a:latin typeface="Times New Roman" pitchFamily="18" charset="0"/>
              <a:cs typeface="Times New Roman" pitchFamily="18" charset="0"/>
            </a:rPr>
            <a:t>bị</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cấm</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quy</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định</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tại</a:t>
          </a:r>
          <a:r>
            <a:rPr lang="en-US" sz="2400" kern="1200" dirty="0" smtClean="0">
              <a:solidFill>
                <a:schemeClr val="tx1"/>
              </a:solidFill>
              <a:latin typeface="Times New Roman" pitchFamily="18" charset="0"/>
              <a:cs typeface="Times New Roman" pitchFamily="18" charset="0"/>
            </a:rPr>
            <a:t> </a:t>
          </a:r>
          <a:r>
            <a:rPr lang="en-US" sz="2400" kern="1200" dirty="0" err="1" smtClean="0">
              <a:solidFill>
                <a:schemeClr val="tx1"/>
              </a:solidFill>
              <a:latin typeface="Times New Roman" pitchFamily="18" charset="0"/>
              <a:cs typeface="Times New Roman" pitchFamily="18" charset="0"/>
            </a:rPr>
            <a:t>Điều</a:t>
          </a:r>
          <a:r>
            <a:rPr lang="en-US" sz="2400" kern="1200" dirty="0" smtClean="0">
              <a:solidFill>
                <a:schemeClr val="tx1"/>
              </a:solidFill>
              <a:latin typeface="Times New Roman" pitchFamily="18" charset="0"/>
              <a:cs typeface="Times New Roman" pitchFamily="18" charset="0"/>
            </a:rPr>
            <a:t> 30 LCT.</a:t>
          </a:r>
          <a:endParaRPr lang="en-US" sz="2400" kern="1200" dirty="0">
            <a:solidFill>
              <a:schemeClr val="tx1"/>
            </a:solidFill>
            <a:latin typeface="Times New Roman" pitchFamily="18" charset="0"/>
            <a:cs typeface="Times New Roman" pitchFamily="18" charset="0"/>
          </a:endParaRPr>
        </a:p>
      </dsp:txBody>
      <dsp:txXfrm>
        <a:off x="45012" y="45012"/>
        <a:ext cx="7072776" cy="8320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6FB81-0BC4-4217-A79F-49FBB4959206}">
      <dsp:nvSpPr>
        <dsp:cNvPr id="0" name=""/>
        <dsp:cNvSpPr/>
      </dsp:nvSpPr>
      <dsp:spPr>
        <a:xfrm>
          <a:off x="1789157" y="2593"/>
          <a:ext cx="5029208" cy="124732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l" defTabSz="933450">
            <a:lnSpc>
              <a:spcPct val="90000"/>
            </a:lnSpc>
            <a:spcBef>
              <a:spcPct val="0"/>
            </a:spcBef>
            <a:spcAft>
              <a:spcPct val="35000"/>
            </a:spcAft>
          </a:pPr>
          <a:r>
            <a:rPr lang="vi-VN" sz="2100" kern="1200" dirty="0" smtClean="0">
              <a:solidFill>
                <a:schemeClr val="tx1"/>
              </a:solidFill>
              <a:latin typeface="Times New Roman" pitchFamily="18" charset="0"/>
              <a:cs typeface="Times New Roman" pitchFamily="18" charset="0"/>
            </a:rPr>
            <a:t>Tổng tài sản trên thị trường Việt Nam của doanh nghiệp tham gia tập trung kinh tế</a:t>
          </a:r>
          <a:endParaRPr lang="en-US" sz="2100" kern="1200" dirty="0">
            <a:solidFill>
              <a:schemeClr val="tx1"/>
            </a:solidFill>
            <a:latin typeface="Times New Roman" pitchFamily="18" charset="0"/>
            <a:cs typeface="Times New Roman" pitchFamily="18" charset="0"/>
          </a:endParaRPr>
        </a:p>
      </dsp:txBody>
      <dsp:txXfrm>
        <a:off x="1850047" y="63483"/>
        <a:ext cx="4907428" cy="1125548"/>
      </dsp:txXfrm>
    </dsp:sp>
    <dsp:sp modelId="{453A05F3-C4C6-4B02-8D20-112625352B55}">
      <dsp:nvSpPr>
        <dsp:cNvPr id="0" name=""/>
        <dsp:cNvSpPr/>
      </dsp:nvSpPr>
      <dsp:spPr>
        <a:xfrm>
          <a:off x="1789157" y="1312288"/>
          <a:ext cx="5108484" cy="1247328"/>
        </a:xfrm>
        <a:prstGeom prst="roundRect">
          <a:avLst/>
        </a:prstGeom>
        <a:solidFill>
          <a:schemeClr val="accent5">
            <a:hueOff val="247896"/>
            <a:satOff val="-18958"/>
            <a:lumOff val="-10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l" defTabSz="933450">
            <a:lnSpc>
              <a:spcPct val="90000"/>
            </a:lnSpc>
            <a:spcBef>
              <a:spcPct val="0"/>
            </a:spcBef>
            <a:spcAft>
              <a:spcPct val="35000"/>
            </a:spcAft>
          </a:pPr>
          <a:r>
            <a:rPr lang="vi-VN" sz="2100" kern="1200" dirty="0" smtClean="0">
              <a:solidFill>
                <a:schemeClr val="tx1"/>
              </a:solidFill>
              <a:latin typeface="Times New Roman" pitchFamily="18" charset="0"/>
              <a:cs typeface="Times New Roman" pitchFamily="18" charset="0"/>
            </a:rPr>
            <a:t>Tổng doanh thu </a:t>
          </a:r>
          <a:r>
            <a:rPr lang="en-US" sz="2100" kern="1200" dirty="0" err="1" smtClean="0">
              <a:solidFill>
                <a:schemeClr val="tx1"/>
              </a:solidFill>
              <a:latin typeface="Times New Roman" pitchFamily="18" charset="0"/>
              <a:cs typeface="Times New Roman" pitchFamily="18" charset="0"/>
            </a:rPr>
            <a:t>bán</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ra</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hoặc</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doanh</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số</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mua</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vào</a:t>
          </a:r>
          <a:r>
            <a:rPr lang="en-US" sz="2100" kern="1200" dirty="0" smtClean="0">
              <a:solidFill>
                <a:schemeClr val="tx1"/>
              </a:solidFill>
              <a:latin typeface="Times New Roman" pitchFamily="18" charset="0"/>
              <a:cs typeface="Times New Roman" pitchFamily="18" charset="0"/>
            </a:rPr>
            <a:t> </a:t>
          </a:r>
          <a:r>
            <a:rPr lang="vi-VN" sz="2100" kern="1200" dirty="0" smtClean="0">
              <a:solidFill>
                <a:schemeClr val="tx1"/>
              </a:solidFill>
              <a:latin typeface="Times New Roman" pitchFamily="18" charset="0"/>
              <a:cs typeface="Times New Roman" pitchFamily="18" charset="0"/>
            </a:rPr>
            <a:t>trên thị trường Việt Nam của doanh nghiệp</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hoặc</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nhóm</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doanh</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nghiệp</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liên</a:t>
          </a:r>
          <a:r>
            <a:rPr lang="en-US" sz="2100" kern="1200" dirty="0" smtClean="0">
              <a:solidFill>
                <a:schemeClr val="tx1"/>
              </a:solidFill>
              <a:latin typeface="Times New Roman" pitchFamily="18" charset="0"/>
              <a:cs typeface="Times New Roman" pitchFamily="18" charset="0"/>
            </a:rPr>
            <a:t> </a:t>
          </a:r>
          <a:r>
            <a:rPr lang="en-US" sz="2100" kern="1200" dirty="0" err="1" smtClean="0">
              <a:solidFill>
                <a:schemeClr val="tx1"/>
              </a:solidFill>
              <a:latin typeface="Times New Roman" pitchFamily="18" charset="0"/>
              <a:cs typeface="Times New Roman" pitchFamily="18" charset="0"/>
            </a:rPr>
            <a:t>kết</a:t>
          </a:r>
          <a:endParaRPr lang="en-US" sz="2100" kern="1200" dirty="0">
            <a:solidFill>
              <a:schemeClr val="tx1"/>
            </a:solidFill>
            <a:latin typeface="Times New Roman" pitchFamily="18" charset="0"/>
            <a:cs typeface="Times New Roman" pitchFamily="18" charset="0"/>
          </a:endParaRPr>
        </a:p>
      </dsp:txBody>
      <dsp:txXfrm>
        <a:off x="1850047" y="1373178"/>
        <a:ext cx="4986704" cy="1125548"/>
      </dsp:txXfrm>
    </dsp:sp>
    <dsp:sp modelId="{7877C0A0-3B69-4442-96E0-F4D0B4872433}">
      <dsp:nvSpPr>
        <dsp:cNvPr id="0" name=""/>
        <dsp:cNvSpPr/>
      </dsp:nvSpPr>
      <dsp:spPr>
        <a:xfrm>
          <a:off x="1789157" y="2621983"/>
          <a:ext cx="5018638" cy="1247328"/>
        </a:xfrm>
        <a:prstGeom prst="roundRect">
          <a:avLst/>
        </a:prstGeom>
        <a:solidFill>
          <a:schemeClr val="accent5">
            <a:hueOff val="495792"/>
            <a:satOff val="-37916"/>
            <a:lumOff val="-2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vi-VN" sz="2000" kern="1200" dirty="0" smtClean="0">
              <a:solidFill>
                <a:schemeClr val="tx1"/>
              </a:solidFill>
              <a:latin typeface="Times New Roman" pitchFamily="18" charset="0"/>
              <a:cs typeface="Times New Roman" pitchFamily="18" charset="0"/>
            </a:rPr>
            <a:t>Thị phần kết hợp trên thị trường liên quan của doanh nghiệp tham gia tập trung kinh tế</a:t>
          </a:r>
          <a:endParaRPr lang="en-US" sz="2000" kern="1200" dirty="0">
            <a:solidFill>
              <a:schemeClr val="tx1"/>
            </a:solidFill>
            <a:latin typeface="Times New Roman" pitchFamily="18" charset="0"/>
            <a:cs typeface="Times New Roman" pitchFamily="18" charset="0"/>
          </a:endParaRPr>
        </a:p>
      </dsp:txBody>
      <dsp:txXfrm>
        <a:off x="1850047" y="2682873"/>
        <a:ext cx="4896858" cy="1125548"/>
      </dsp:txXfrm>
    </dsp:sp>
    <dsp:sp modelId="{FF2FD8C9-D609-4135-AFAB-884CFB3AE4F7}">
      <dsp:nvSpPr>
        <dsp:cNvPr id="0" name=""/>
        <dsp:cNvSpPr/>
      </dsp:nvSpPr>
      <dsp:spPr>
        <a:xfrm>
          <a:off x="1789157" y="3931678"/>
          <a:ext cx="5029208" cy="1247328"/>
        </a:xfrm>
        <a:prstGeom prst="roundRect">
          <a:avLst/>
        </a:prstGeom>
        <a:solidFill>
          <a:schemeClr val="accent5">
            <a:hueOff val="743688"/>
            <a:satOff val="-56874"/>
            <a:lumOff val="-3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vi-VN" sz="2000" kern="1200" dirty="0" smtClean="0">
              <a:solidFill>
                <a:schemeClr val="tx1"/>
              </a:solidFill>
              <a:latin typeface="Times New Roman" pitchFamily="18" charset="0"/>
              <a:cs typeface="Times New Roman" pitchFamily="18" charset="0"/>
            </a:rPr>
            <a:t>Giá trị giao dịch của tập trung kinh tế</a:t>
          </a:r>
          <a:endParaRPr lang="en-US" sz="2000" kern="1200" dirty="0">
            <a:solidFill>
              <a:schemeClr val="tx1"/>
            </a:solidFill>
            <a:latin typeface="Times New Roman" pitchFamily="18" charset="0"/>
            <a:cs typeface="Times New Roman" pitchFamily="18" charset="0"/>
          </a:endParaRPr>
        </a:p>
      </dsp:txBody>
      <dsp:txXfrm>
        <a:off x="1850047" y="3992568"/>
        <a:ext cx="4907428" cy="11255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6500BA-850D-4984-9AEE-D9E646F1B6A6}">
      <dsp:nvSpPr>
        <dsp:cNvPr id="0" name=""/>
        <dsp:cNvSpPr/>
      </dsp:nvSpPr>
      <dsp:spPr>
        <a:xfrm>
          <a:off x="0" y="156559"/>
          <a:ext cx="1998410" cy="1449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kern="1200" dirty="0" err="1" smtClean="0">
              <a:solidFill>
                <a:srgbClr val="002060"/>
              </a:solidFill>
              <a:latin typeface="Times New Roman" pitchFamily="18" charset="0"/>
              <a:cs typeface="Times New Roman" pitchFamily="18" charset="0"/>
            </a:rPr>
            <a:t>Thẩm</a:t>
          </a:r>
          <a:r>
            <a:rPr lang="en-US" sz="2500" kern="1200" dirty="0" smtClean="0">
              <a:solidFill>
                <a:srgbClr val="002060"/>
              </a:solidFill>
              <a:latin typeface="Times New Roman" pitchFamily="18" charset="0"/>
              <a:cs typeface="Times New Roman" pitchFamily="18" charset="0"/>
            </a:rPr>
            <a:t> </a:t>
          </a:r>
          <a:r>
            <a:rPr lang="en-US" sz="2500" kern="1200" dirty="0" err="1" smtClean="0">
              <a:solidFill>
                <a:srgbClr val="002060"/>
              </a:solidFill>
              <a:latin typeface="Times New Roman" pitchFamily="18" charset="0"/>
              <a:cs typeface="Times New Roman" pitchFamily="18" charset="0"/>
            </a:rPr>
            <a:t>định</a:t>
          </a:r>
          <a:r>
            <a:rPr lang="en-US" sz="2500" kern="1200" dirty="0" smtClean="0">
              <a:solidFill>
                <a:srgbClr val="002060"/>
              </a:solidFill>
              <a:latin typeface="Times New Roman" pitchFamily="18" charset="0"/>
              <a:cs typeface="Times New Roman" pitchFamily="18" charset="0"/>
            </a:rPr>
            <a:t> </a:t>
          </a:r>
          <a:r>
            <a:rPr lang="en-US" sz="2500" kern="1200" dirty="0" err="1" smtClean="0">
              <a:solidFill>
                <a:srgbClr val="002060"/>
              </a:solidFill>
              <a:latin typeface="Times New Roman" pitchFamily="18" charset="0"/>
              <a:cs typeface="Times New Roman" pitchFamily="18" charset="0"/>
            </a:rPr>
            <a:t>sơ</a:t>
          </a:r>
          <a:r>
            <a:rPr lang="en-US" sz="2500" kern="1200" dirty="0" smtClean="0">
              <a:solidFill>
                <a:srgbClr val="002060"/>
              </a:solidFill>
              <a:latin typeface="Times New Roman" pitchFamily="18" charset="0"/>
              <a:cs typeface="Times New Roman" pitchFamily="18" charset="0"/>
            </a:rPr>
            <a:t> </a:t>
          </a:r>
          <a:r>
            <a:rPr lang="en-US" sz="2500" kern="1200" dirty="0" err="1" smtClean="0">
              <a:solidFill>
                <a:srgbClr val="002060"/>
              </a:solidFill>
              <a:latin typeface="Times New Roman" pitchFamily="18" charset="0"/>
              <a:cs typeface="Times New Roman" pitchFamily="18" charset="0"/>
            </a:rPr>
            <a:t>bộ</a:t>
          </a:r>
          <a:endParaRPr lang="en-US" sz="2500" kern="1200" dirty="0" smtClean="0">
            <a:solidFill>
              <a:srgbClr val="002060"/>
            </a:solidFill>
            <a:latin typeface="Times New Roman" pitchFamily="18" charset="0"/>
            <a:cs typeface="Times New Roman" pitchFamily="18" charset="0"/>
          </a:endParaRPr>
        </a:p>
        <a:p>
          <a:pPr lvl="0" algn="ctr" defTabSz="1111250">
            <a:lnSpc>
              <a:spcPct val="90000"/>
            </a:lnSpc>
            <a:spcBef>
              <a:spcPct val="0"/>
            </a:spcBef>
            <a:spcAft>
              <a:spcPct val="35000"/>
            </a:spcAft>
          </a:pPr>
          <a:r>
            <a:rPr lang="en-US" sz="2000" kern="1200" dirty="0" smtClean="0">
              <a:solidFill>
                <a:schemeClr val="accent5">
                  <a:lumMod val="50000"/>
                </a:schemeClr>
              </a:solidFill>
              <a:latin typeface="Times New Roman" pitchFamily="18" charset="0"/>
              <a:cs typeface="Times New Roman" pitchFamily="18" charset="0"/>
            </a:rPr>
            <a:t>(30 </a:t>
          </a:r>
          <a:r>
            <a:rPr lang="en-US" sz="2000" kern="1200" dirty="0" err="1" smtClean="0">
              <a:solidFill>
                <a:schemeClr val="accent5">
                  <a:lumMod val="50000"/>
                </a:schemeClr>
              </a:solidFill>
              <a:latin typeface="Times New Roman" pitchFamily="18" charset="0"/>
              <a:cs typeface="Times New Roman" pitchFamily="18" charset="0"/>
            </a:rPr>
            <a:t>ngày</a:t>
          </a:r>
          <a:r>
            <a:rPr lang="en-US" sz="2000" kern="1200" dirty="0" smtClean="0">
              <a:solidFill>
                <a:schemeClr val="accent5">
                  <a:lumMod val="50000"/>
                </a:schemeClr>
              </a:solidFill>
              <a:latin typeface="Times New Roman" pitchFamily="18" charset="0"/>
              <a:cs typeface="Times New Roman" pitchFamily="18" charset="0"/>
            </a:rPr>
            <a:t>)</a:t>
          </a:r>
          <a:endParaRPr lang="en-US" sz="2000" kern="1200" dirty="0">
            <a:solidFill>
              <a:schemeClr val="accent5">
                <a:lumMod val="50000"/>
              </a:schemeClr>
            </a:solidFill>
            <a:latin typeface="Times New Roman" pitchFamily="18" charset="0"/>
            <a:cs typeface="Times New Roman" pitchFamily="18" charset="0"/>
          </a:endParaRPr>
        </a:p>
      </dsp:txBody>
      <dsp:txXfrm>
        <a:off x="70777" y="227336"/>
        <a:ext cx="1856856" cy="1308321"/>
      </dsp:txXfrm>
    </dsp:sp>
    <dsp:sp modelId="{8B52D876-AFE3-4150-A8F0-53A0EA7CFBBB}">
      <dsp:nvSpPr>
        <dsp:cNvPr id="0" name=""/>
        <dsp:cNvSpPr/>
      </dsp:nvSpPr>
      <dsp:spPr>
        <a:xfrm rot="117096">
          <a:off x="1998330" y="920271"/>
          <a:ext cx="277621" cy="0"/>
        </a:xfrm>
        <a:custGeom>
          <a:avLst/>
          <a:gdLst/>
          <a:ahLst/>
          <a:cxnLst/>
          <a:rect l="0" t="0" r="0" b="0"/>
          <a:pathLst>
            <a:path>
              <a:moveTo>
                <a:pt x="0" y="0"/>
              </a:moveTo>
              <a:lnTo>
                <a:pt x="277621"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891D2-C920-4C13-B440-FF6F5363D443}">
      <dsp:nvSpPr>
        <dsp:cNvPr id="0" name=""/>
        <dsp:cNvSpPr/>
      </dsp:nvSpPr>
      <dsp:spPr>
        <a:xfrm>
          <a:off x="2275870" y="120386"/>
          <a:ext cx="3331935" cy="1722760"/>
        </a:xfrm>
        <a:prstGeom prst="roundRect">
          <a:avLst/>
        </a:prstGeom>
        <a:solidFill>
          <a:schemeClr val="accent5">
            <a:hueOff val="247896"/>
            <a:satOff val="-18958"/>
            <a:lumOff val="-10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just" defTabSz="889000">
            <a:lnSpc>
              <a:spcPct val="90000"/>
            </a:lnSpc>
            <a:spcBef>
              <a:spcPct val="0"/>
            </a:spcBef>
            <a:spcAft>
              <a:spcPct val="35000"/>
            </a:spcAft>
          </a:pPr>
          <a:r>
            <a:rPr lang="vi-VN" sz="2000" kern="1200" dirty="0" smtClean="0">
              <a:solidFill>
                <a:srgbClr val="002060"/>
              </a:solidFill>
              <a:latin typeface="Times New Roman" pitchFamily="18" charset="0"/>
              <a:cs typeface="Times New Roman" pitchFamily="18" charset="0"/>
            </a:rPr>
            <a:t>Thị phần kết hợp của các doanh nghiệp tham gia </a:t>
          </a:r>
          <a:r>
            <a:rPr lang="en-US" sz="2000" kern="1200" dirty="0" smtClean="0">
              <a:solidFill>
                <a:srgbClr val="002060"/>
              </a:solidFill>
              <a:latin typeface="Times New Roman" pitchFamily="18" charset="0"/>
              <a:cs typeface="Times New Roman" pitchFamily="18" charset="0"/>
            </a:rPr>
            <a:t>TTKT </a:t>
          </a:r>
          <a:r>
            <a:rPr lang="vi-VN" sz="2000" kern="1200" dirty="0" smtClean="0">
              <a:solidFill>
                <a:srgbClr val="002060"/>
              </a:solidFill>
              <a:latin typeface="Times New Roman" pitchFamily="18" charset="0"/>
              <a:cs typeface="Times New Roman" pitchFamily="18" charset="0"/>
            </a:rPr>
            <a:t>trên thị trường liên quan</a:t>
          </a:r>
          <a:endParaRPr lang="en-US" sz="2000" kern="1200" dirty="0" smtClean="0">
            <a:solidFill>
              <a:srgbClr val="002060"/>
            </a:solidFill>
            <a:latin typeface="Times New Roman" pitchFamily="18" charset="0"/>
            <a:cs typeface="Times New Roman" pitchFamily="18" charset="0"/>
          </a:endParaRPr>
        </a:p>
      </dsp:txBody>
      <dsp:txXfrm>
        <a:off x="2359968" y="204484"/>
        <a:ext cx="3163739" cy="1554564"/>
      </dsp:txXfrm>
    </dsp:sp>
    <dsp:sp modelId="{9648A91F-7F4E-4ED7-90D8-4C198F86214C}">
      <dsp:nvSpPr>
        <dsp:cNvPr id="0" name=""/>
        <dsp:cNvSpPr/>
      </dsp:nvSpPr>
      <dsp:spPr>
        <a:xfrm rot="2291801">
          <a:off x="1842473" y="1831916"/>
          <a:ext cx="729288" cy="0"/>
        </a:xfrm>
        <a:custGeom>
          <a:avLst/>
          <a:gdLst/>
          <a:ahLst/>
          <a:cxnLst/>
          <a:rect l="0" t="0" r="0" b="0"/>
          <a:pathLst>
            <a:path>
              <a:moveTo>
                <a:pt x="0" y="0"/>
              </a:moveTo>
              <a:lnTo>
                <a:pt x="729288"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98978C-0624-42AB-AFF3-261341781132}">
      <dsp:nvSpPr>
        <dsp:cNvPr id="0" name=""/>
        <dsp:cNvSpPr/>
      </dsp:nvSpPr>
      <dsp:spPr>
        <a:xfrm>
          <a:off x="2282889" y="2057399"/>
          <a:ext cx="4435749" cy="3158447"/>
        </a:xfrm>
        <a:prstGeom prst="roundRect">
          <a:avLst/>
        </a:prstGeom>
        <a:solidFill>
          <a:schemeClr val="accent5">
            <a:hueOff val="495792"/>
            <a:satOff val="-37916"/>
            <a:lumOff val="-2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just" defTabSz="844550">
            <a:lnSpc>
              <a:spcPct val="90000"/>
            </a:lnSpc>
            <a:spcBef>
              <a:spcPct val="0"/>
            </a:spcBef>
            <a:spcAft>
              <a:spcPct val="35000"/>
            </a:spcAft>
          </a:pPr>
          <a:r>
            <a:rPr lang="vi-VN" sz="1900" kern="1200" dirty="0" smtClean="0">
              <a:solidFill>
                <a:srgbClr val="002060"/>
              </a:solidFill>
              <a:latin typeface="Times New Roman" pitchFamily="18" charset="0"/>
              <a:cs typeface="Times New Roman" pitchFamily="18" charset="0"/>
            </a:rPr>
            <a:t>Mối quan hệ của các doanh nghiệp tham gia </a:t>
          </a:r>
          <a:r>
            <a:rPr lang="en-US" sz="1900" kern="1200" dirty="0" smtClean="0">
              <a:solidFill>
                <a:srgbClr val="002060"/>
              </a:solidFill>
              <a:latin typeface="Times New Roman" pitchFamily="18" charset="0"/>
              <a:cs typeface="Times New Roman" pitchFamily="18" charset="0"/>
            </a:rPr>
            <a:t>TTKT </a:t>
          </a:r>
          <a:r>
            <a:rPr lang="vi-VN" sz="1900" kern="1200" dirty="0" smtClean="0">
              <a:solidFill>
                <a:srgbClr val="002060"/>
              </a:solidFill>
              <a:latin typeface="Times New Roman" pitchFamily="18" charset="0"/>
              <a:cs typeface="Times New Roman" pitchFamily="18" charset="0"/>
            </a:rPr>
            <a:t>trong chuỗi sản xuất, phân phối, cung ứng đối với một loại hàng hóa, dịch vụ nhất định hoặc ngành</a:t>
          </a:r>
          <a:r>
            <a:rPr lang="en-US" sz="1900" kern="1200" dirty="0" smtClean="0">
              <a:solidFill>
                <a:srgbClr val="002060"/>
              </a:solidFill>
              <a:latin typeface="Times New Roman" pitchFamily="18" charset="0"/>
              <a:cs typeface="Times New Roman" pitchFamily="18" charset="0"/>
            </a:rPr>
            <a:t>,</a:t>
          </a:r>
          <a:r>
            <a:rPr lang="vi-VN" sz="1900" kern="1200" dirty="0" smtClean="0">
              <a:solidFill>
                <a:srgbClr val="002060"/>
              </a:solidFill>
              <a:latin typeface="Times New Roman" pitchFamily="18" charset="0"/>
              <a:cs typeface="Times New Roman" pitchFamily="18" charset="0"/>
            </a:rPr>
            <a:t> nghề kinh doanh của các </a:t>
          </a:r>
          <a:r>
            <a:rPr lang="en-US" sz="1900" kern="1200" dirty="0" err="1" smtClean="0">
              <a:solidFill>
                <a:srgbClr val="002060"/>
              </a:solidFill>
              <a:latin typeface="Times New Roman" pitchFamily="18" charset="0"/>
              <a:cs typeface="Times New Roman" pitchFamily="18" charset="0"/>
            </a:rPr>
            <a:t>doanh</a:t>
          </a:r>
          <a:r>
            <a:rPr lang="en-US" sz="1900" kern="1200" dirty="0" smtClean="0">
              <a:solidFill>
                <a:srgbClr val="002060"/>
              </a:solidFill>
              <a:latin typeface="Times New Roman" pitchFamily="18" charset="0"/>
              <a:cs typeface="Times New Roman" pitchFamily="18" charset="0"/>
            </a:rPr>
            <a:t> </a:t>
          </a:r>
          <a:r>
            <a:rPr lang="en-US" sz="1900" kern="1200" dirty="0" err="1" smtClean="0">
              <a:solidFill>
                <a:srgbClr val="002060"/>
              </a:solidFill>
              <a:latin typeface="Times New Roman" pitchFamily="18" charset="0"/>
              <a:cs typeface="Times New Roman" pitchFamily="18" charset="0"/>
            </a:rPr>
            <a:t>nghiệp</a:t>
          </a:r>
          <a:r>
            <a:rPr lang="en-US" sz="1900" kern="1200" dirty="0" smtClean="0">
              <a:solidFill>
                <a:srgbClr val="002060"/>
              </a:solidFill>
              <a:latin typeface="Times New Roman" pitchFamily="18" charset="0"/>
              <a:cs typeface="Times New Roman" pitchFamily="18" charset="0"/>
            </a:rPr>
            <a:t> </a:t>
          </a:r>
          <a:r>
            <a:rPr lang="vi-VN" sz="1900" kern="1200" dirty="0" smtClean="0">
              <a:solidFill>
                <a:srgbClr val="002060"/>
              </a:solidFill>
              <a:latin typeface="Times New Roman" pitchFamily="18" charset="0"/>
              <a:cs typeface="Times New Roman" pitchFamily="18" charset="0"/>
            </a:rPr>
            <a:t>tham gia tập trung kinh tế là đầu vào của nhau hoặc bổ trợ cho nhau</a:t>
          </a:r>
          <a:r>
            <a:rPr lang="en-US" sz="1900" kern="1200" dirty="0" smtClean="0">
              <a:solidFill>
                <a:srgbClr val="002060"/>
              </a:solidFill>
              <a:latin typeface="Times New Roman" pitchFamily="18" charset="0"/>
              <a:cs typeface="Times New Roman" pitchFamily="18" charset="0"/>
            </a:rPr>
            <a:t> </a:t>
          </a:r>
        </a:p>
        <a:p>
          <a:pPr lvl="0" algn="just" defTabSz="844550">
            <a:lnSpc>
              <a:spcPct val="90000"/>
            </a:lnSpc>
            <a:spcBef>
              <a:spcPct val="0"/>
            </a:spcBef>
            <a:spcAft>
              <a:spcPct val="35000"/>
            </a:spcAft>
          </a:pPr>
          <a:r>
            <a:rPr lang="en-US" sz="1900" kern="1200" dirty="0" smtClean="0">
              <a:latin typeface="Times New Roman" pitchFamily="18" charset="0"/>
              <a:cs typeface="Times New Roman" pitchFamily="18" charset="0"/>
            </a:rPr>
            <a:t>(</a:t>
          </a:r>
          <a:r>
            <a:rPr lang="vi-VN" sz="1900" kern="1200" dirty="0" smtClean="0">
              <a:latin typeface="Times New Roman" pitchFamily="18" charset="0"/>
              <a:cs typeface="Times New Roman" pitchFamily="18" charset="0"/>
            </a:rPr>
            <a:t>có thị phần thấp hơn 20% trên từng thị trường liên quan.</a:t>
          </a:r>
          <a:r>
            <a:rPr lang="en-US" sz="1900" kern="1200" dirty="0" smtClean="0">
              <a:latin typeface="Times New Roman" pitchFamily="18" charset="0"/>
              <a:cs typeface="Times New Roman" pitchFamily="18" charset="0"/>
            </a:rPr>
            <a:t>)</a:t>
          </a:r>
          <a:endParaRPr lang="en-US" sz="1900" kern="1200" dirty="0">
            <a:latin typeface="Times New Roman" pitchFamily="18" charset="0"/>
            <a:cs typeface="Times New Roman" pitchFamily="18" charset="0"/>
          </a:endParaRPr>
        </a:p>
      </dsp:txBody>
      <dsp:txXfrm>
        <a:off x="2437072" y="2211582"/>
        <a:ext cx="4127383" cy="2850081"/>
      </dsp:txXfrm>
    </dsp:sp>
    <dsp:sp modelId="{DCA68DFD-42D9-48AE-A12B-CB89E6BAD0D2}">
      <dsp:nvSpPr>
        <dsp:cNvPr id="0" name=""/>
        <dsp:cNvSpPr/>
      </dsp:nvSpPr>
      <dsp:spPr>
        <a:xfrm rot="5535712">
          <a:off x="349030" y="2203911"/>
          <a:ext cx="1195886" cy="0"/>
        </a:xfrm>
        <a:custGeom>
          <a:avLst/>
          <a:gdLst/>
          <a:ahLst/>
          <a:cxnLst/>
          <a:rect l="0" t="0" r="0" b="0"/>
          <a:pathLst>
            <a:path>
              <a:moveTo>
                <a:pt x="0" y="0"/>
              </a:moveTo>
              <a:lnTo>
                <a:pt x="1195886"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BDED67-909F-486C-847C-9A5CE0E0B64E}">
      <dsp:nvSpPr>
        <dsp:cNvPr id="0" name=""/>
        <dsp:cNvSpPr/>
      </dsp:nvSpPr>
      <dsp:spPr>
        <a:xfrm>
          <a:off x="-302800" y="2801388"/>
          <a:ext cx="2388503" cy="1616497"/>
        </a:xfrm>
        <a:prstGeom prst="roundRect">
          <a:avLst/>
        </a:prstGeom>
        <a:solidFill>
          <a:schemeClr val="accent5">
            <a:hueOff val="743688"/>
            <a:satOff val="-56874"/>
            <a:lumOff val="-3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vi-VN" sz="2000" kern="1200" dirty="0" smtClean="0">
              <a:solidFill>
                <a:srgbClr val="002060"/>
              </a:solidFill>
              <a:latin typeface="Times New Roman" pitchFamily="18" charset="0"/>
              <a:cs typeface="Times New Roman" pitchFamily="18" charset="0"/>
            </a:rPr>
            <a:t>Mức độ tập trung trên thị trường liên quan trước và sau</a:t>
          </a:r>
          <a:r>
            <a:rPr lang="en-US" sz="2000" kern="1200" dirty="0" smtClean="0">
              <a:solidFill>
                <a:srgbClr val="002060"/>
              </a:solidFill>
              <a:latin typeface="Times New Roman" pitchFamily="18" charset="0"/>
              <a:cs typeface="Times New Roman" pitchFamily="18" charset="0"/>
            </a:rPr>
            <a:t> TTKT</a:t>
          </a:r>
          <a:endParaRPr lang="en-US" sz="2000" kern="1200" dirty="0">
            <a:solidFill>
              <a:srgbClr val="002060"/>
            </a:solidFill>
            <a:latin typeface="Times New Roman" pitchFamily="18" charset="0"/>
            <a:cs typeface="Times New Roman" pitchFamily="18" charset="0"/>
          </a:endParaRPr>
        </a:p>
      </dsp:txBody>
      <dsp:txXfrm>
        <a:off x="-223889" y="2880299"/>
        <a:ext cx="2230681" cy="14586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28E93-5F31-44F0-A022-C6DD13930EC5}">
      <dsp:nvSpPr>
        <dsp:cNvPr id="0" name=""/>
        <dsp:cNvSpPr/>
      </dsp:nvSpPr>
      <dsp:spPr>
        <a:xfrm>
          <a:off x="0" y="358413"/>
          <a:ext cx="2063620" cy="489943"/>
        </a:xfrm>
        <a:prstGeom prst="roundRect">
          <a:avLst/>
        </a:prstGeom>
        <a:no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a) &lt; 20% </a:t>
          </a:r>
          <a:r>
            <a:rPr lang="en-US" sz="1600" kern="1200" dirty="0" err="1" smtClean="0">
              <a:latin typeface="Times New Roman" pitchFamily="18" charset="0"/>
              <a:cs typeface="Times New Roman" pitchFamily="18" charset="0"/>
            </a:rPr>
            <a:t>trên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thị</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trường</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liên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quan</a:t>
          </a:r>
          <a:endParaRPr lang="en-US" sz="1600" kern="1200" dirty="0">
            <a:latin typeface="Times New Roman" pitchFamily="18" charset="0"/>
            <a:cs typeface="Times New Roman" pitchFamily="18" charset="0"/>
          </a:endParaRPr>
        </a:p>
      </dsp:txBody>
      <dsp:txXfrm>
        <a:off x="23917" y="382330"/>
        <a:ext cx="2015786" cy="442109"/>
      </dsp:txXfrm>
    </dsp:sp>
    <dsp:sp modelId="{B11D2E52-A621-4142-9DCB-CD7349A38F60}">
      <dsp:nvSpPr>
        <dsp:cNvPr id="0" name=""/>
        <dsp:cNvSpPr/>
      </dsp:nvSpPr>
      <dsp:spPr>
        <a:xfrm>
          <a:off x="0" y="883124"/>
          <a:ext cx="2063620" cy="741092"/>
        </a:xfrm>
        <a:prstGeom prst="roundRect">
          <a:avLst/>
        </a:prstGeom>
        <a:no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b) &gt;20% </a:t>
          </a:r>
          <a:r>
            <a:rPr lang="en-US" sz="1600" kern="1200" dirty="0" err="1" smtClean="0">
              <a:latin typeface="Times New Roman" pitchFamily="18" charset="0"/>
              <a:cs typeface="Times New Roman" pitchFamily="18" charset="0"/>
            </a:rPr>
            <a:t>trên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thị</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trường</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liên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quan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nhưng</a:t>
          </a:r>
          <a:r>
            <a:rPr lang="en-US" sz="1600" kern="1200" dirty="0" smtClean="0">
              <a:latin typeface="Times New Roman" pitchFamily="18" charset="0"/>
              <a:cs typeface="Times New Roman" pitchFamily="18" charset="0"/>
            </a:rPr>
            <a:t> HHI </a:t>
          </a:r>
          <a:r>
            <a:rPr lang="en-US" sz="1600" kern="1200" dirty="0" err="1" smtClean="0">
              <a:latin typeface="Times New Roman" pitchFamily="18" charset="0"/>
              <a:cs typeface="Times New Roman" pitchFamily="18" charset="0"/>
            </a:rPr>
            <a:t>trước</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và</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sau</a:t>
          </a:r>
          <a:r>
            <a:rPr lang="en-US" sz="1600" kern="1200" dirty="0" smtClean="0">
              <a:latin typeface="Times New Roman" pitchFamily="18" charset="0"/>
              <a:cs typeface="Times New Roman" pitchFamily="18" charset="0"/>
            </a:rPr>
            <a:t> TTKT&lt;1800</a:t>
          </a:r>
          <a:endParaRPr lang="en-US" sz="1600" kern="1200" dirty="0">
            <a:latin typeface="Times New Roman" pitchFamily="18" charset="0"/>
            <a:cs typeface="Times New Roman" pitchFamily="18" charset="0"/>
          </a:endParaRPr>
        </a:p>
      </dsp:txBody>
      <dsp:txXfrm>
        <a:off x="36177" y="919301"/>
        <a:ext cx="1991266" cy="668738"/>
      </dsp:txXfrm>
    </dsp:sp>
    <dsp:sp modelId="{D9C0B47F-B442-4E5A-8CF2-5CC39FAD1A14}">
      <dsp:nvSpPr>
        <dsp:cNvPr id="0" name=""/>
        <dsp:cNvSpPr/>
      </dsp:nvSpPr>
      <dsp:spPr>
        <a:xfrm>
          <a:off x="0" y="1671437"/>
          <a:ext cx="2063620" cy="898210"/>
        </a:xfrm>
        <a:prstGeom prst="roundRect">
          <a:avLst/>
        </a:prstGeom>
        <a:no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latin typeface="Times New Roman" pitchFamily="18" charset="0"/>
              <a:cs typeface="Times New Roman" pitchFamily="18" charset="0"/>
            </a:rPr>
            <a:t>c) &gt;20%, HHI&gt;1800 </a:t>
          </a:r>
          <a:r>
            <a:rPr lang="en-US" sz="1600" kern="1200" dirty="0" err="1" smtClean="0">
              <a:latin typeface="Times New Roman" pitchFamily="18" charset="0"/>
              <a:cs typeface="Times New Roman" pitchFamily="18" charset="0"/>
            </a:rPr>
            <a:t>nhưng</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biên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độ</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tăng</a:t>
          </a:r>
          <a:r>
            <a:rPr lang="en-US" sz="1600" kern="1200" dirty="0" smtClean="0">
              <a:latin typeface="Times New Roman" pitchFamily="18" charset="0"/>
              <a:cs typeface="Times New Roman" pitchFamily="18" charset="0"/>
            </a:rPr>
            <a:t> HHI </a:t>
          </a:r>
          <a:r>
            <a:rPr lang="en-US" sz="1600" kern="1200" dirty="0" err="1" smtClean="0">
              <a:latin typeface="Times New Roman" pitchFamily="18" charset="0"/>
              <a:cs typeface="Times New Roman" pitchFamily="18" charset="0"/>
            </a:rPr>
            <a:t>trước</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và</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sau</a:t>
          </a:r>
          <a:r>
            <a:rPr lang="en-US" sz="1600" kern="1200" dirty="0" smtClean="0">
              <a:latin typeface="Times New Roman" pitchFamily="18" charset="0"/>
              <a:cs typeface="Times New Roman" pitchFamily="18" charset="0"/>
            </a:rPr>
            <a:t> TTKT &lt;100</a:t>
          </a:r>
          <a:endParaRPr lang="en-US" sz="1600" kern="1200" dirty="0">
            <a:latin typeface="Times New Roman" pitchFamily="18" charset="0"/>
            <a:cs typeface="Times New Roman" pitchFamily="18" charset="0"/>
          </a:endParaRPr>
        </a:p>
      </dsp:txBody>
      <dsp:txXfrm>
        <a:off x="43847" y="1715284"/>
        <a:ext cx="1975926" cy="810516"/>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15374" y="0"/>
            <a:ext cx="2918831" cy="493316"/>
          </a:xfrm>
          <a:prstGeom prst="rect">
            <a:avLst/>
          </a:prstGeom>
        </p:spPr>
        <p:txBody>
          <a:bodyPr vert="horz" lIns="93177" tIns="46589" rIns="93177" bIns="46589" rtlCol="0"/>
          <a:lstStyle>
            <a:lvl1pPr algn="r">
              <a:defRPr sz="1200"/>
            </a:lvl1pPr>
          </a:lstStyle>
          <a:p>
            <a:fld id="{25762E72-8B67-485B-8D16-E651D29FF0FE}" type="datetimeFigureOut">
              <a:rPr lang="en-US" smtClean="0"/>
              <a:pPr/>
              <a:t>5/6/2021</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15374" y="9371285"/>
            <a:ext cx="2918831" cy="493316"/>
          </a:xfrm>
          <a:prstGeom prst="rect">
            <a:avLst/>
          </a:prstGeom>
        </p:spPr>
        <p:txBody>
          <a:bodyPr vert="horz" lIns="93177" tIns="46589" rIns="93177" bIns="46589" rtlCol="0" anchor="b"/>
          <a:lstStyle>
            <a:lvl1pPr algn="r">
              <a:defRPr sz="1200"/>
            </a:lvl1pPr>
          </a:lstStyle>
          <a:p>
            <a:fld id="{8BF3FCC7-D7B6-421B-A2F9-48747431B4EF}" type="slidenum">
              <a:rPr lang="en-US" smtClean="0"/>
              <a:pPr/>
              <a:t>‹#›</a:t>
            </a:fld>
            <a:endParaRPr lang="en-US"/>
          </a:p>
        </p:txBody>
      </p:sp>
    </p:spTree>
    <p:extLst>
      <p:ext uri="{BB962C8B-B14F-4D97-AF65-F5344CB8AC3E}">
        <p14:creationId xmlns:p14="http://schemas.microsoft.com/office/powerpoint/2010/main" val="1982906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15374" y="0"/>
            <a:ext cx="2918831" cy="493316"/>
          </a:xfrm>
          <a:prstGeom prst="rect">
            <a:avLst/>
          </a:prstGeom>
        </p:spPr>
        <p:txBody>
          <a:bodyPr vert="horz" lIns="93177" tIns="46589" rIns="93177" bIns="46589" rtlCol="0"/>
          <a:lstStyle>
            <a:lvl1pPr algn="r">
              <a:defRPr sz="1200"/>
            </a:lvl1pPr>
          </a:lstStyle>
          <a:p>
            <a:fld id="{925A17EF-115B-4BB9-BF42-426DFD9E898A}" type="datetimeFigureOut">
              <a:rPr lang="en-US" smtClean="0"/>
              <a:pPr/>
              <a:t>5/6/2021</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15374" y="9371285"/>
            <a:ext cx="2918831" cy="493316"/>
          </a:xfrm>
          <a:prstGeom prst="rect">
            <a:avLst/>
          </a:prstGeom>
        </p:spPr>
        <p:txBody>
          <a:bodyPr vert="horz" lIns="93177" tIns="46589" rIns="93177" bIns="46589" rtlCol="0" anchor="b"/>
          <a:lstStyle>
            <a:lvl1pPr algn="r">
              <a:defRPr sz="1200"/>
            </a:lvl1pPr>
          </a:lstStyle>
          <a:p>
            <a:fld id="{7C4E7652-46AF-4259-BAE2-54978EA077CD}" type="slidenum">
              <a:rPr lang="en-US" smtClean="0"/>
              <a:pPr/>
              <a:t>‹#›</a:t>
            </a:fld>
            <a:endParaRPr lang="en-US"/>
          </a:p>
        </p:txBody>
      </p:sp>
    </p:spTree>
    <p:extLst>
      <p:ext uri="{BB962C8B-B14F-4D97-AF65-F5344CB8AC3E}">
        <p14:creationId xmlns:p14="http://schemas.microsoft.com/office/powerpoint/2010/main" val="2230796608"/>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33650" y="4521200"/>
            <a:ext cx="6024563" cy="806450"/>
          </a:xfrm>
        </p:spPr>
        <p:txBody>
          <a:bodyPr/>
          <a:lstStyle>
            <a:lvl1pPr algn="r">
              <a:lnSpc>
                <a:spcPct val="110000"/>
              </a:lnSpc>
              <a:defRPr sz="3200"/>
            </a:lvl1pPr>
          </a:lstStyle>
          <a:p>
            <a:r>
              <a:rPr lang="en-US" smtClean="0"/>
              <a:t>Click to edit Master title style</a:t>
            </a:r>
            <a:endParaRPr lang="en-US"/>
          </a:p>
        </p:txBody>
      </p:sp>
      <p:sp>
        <p:nvSpPr>
          <p:cNvPr id="2051" name="Rectangle 3"/>
          <p:cNvSpPr>
            <a:spLocks noGrp="1" noChangeArrowheads="1"/>
          </p:cNvSpPr>
          <p:nvPr>
            <p:ph type="subTitle" idx="1"/>
          </p:nvPr>
        </p:nvSpPr>
        <p:spPr>
          <a:xfrm>
            <a:off x="2536825" y="5359400"/>
            <a:ext cx="6029325" cy="541338"/>
          </a:xfrm>
        </p:spPr>
        <p:txBody>
          <a:bodyPr/>
          <a:lstStyle>
            <a:lvl1pPr marL="0" indent="0" algn="r">
              <a:buFont typeface="Wingdings" pitchFamily="2" charset="2"/>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A9DD10-62EB-4703-A562-B17AE278ED4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176213"/>
            <a:ext cx="2063750" cy="584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176213"/>
            <a:ext cx="6038850" cy="584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412885-15B1-415D-90C1-F7E1AC55AAE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3CFB-98CB-4408-8818-24F931AC137B}"/>
              </a:ext>
            </a:extLst>
          </p:cNvPr>
          <p:cNvSpPr>
            <a:spLocks noGrp="1"/>
          </p:cNvSpPr>
          <p:nvPr>
            <p:ph type="title"/>
          </p:nvPr>
        </p:nvSpPr>
        <p:spPr/>
        <p:txBody>
          <a:body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A6EE7E31-13F0-404F-BFFF-EE236EB5D4B4}"/>
              </a:ext>
            </a:extLst>
          </p:cNvPr>
          <p:cNvSpPr>
            <a:spLocks noGrp="1"/>
          </p:cNvSpPr>
          <p:nvPr>
            <p:ph type="ftr" sz="quarter" idx="10"/>
          </p:nvPr>
        </p:nvSpPr>
        <p:spPr>
          <a:xfrm>
            <a:off x="5867400" y="174116"/>
            <a:ext cx="2212182" cy="300831"/>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4FC6F67-BAE4-413D-8066-1E361D58912A}"/>
              </a:ext>
            </a:extLst>
          </p:cNvPr>
          <p:cNvSpPr>
            <a:spLocks noGrp="1"/>
          </p:cNvSpPr>
          <p:nvPr>
            <p:ph type="sldNum" sz="quarter" idx="11"/>
          </p:nvPr>
        </p:nvSpPr>
        <p:spPr>
          <a:xfrm>
            <a:off x="8183880" y="173195"/>
            <a:ext cx="502920" cy="301752"/>
          </a:xfrm>
          <a:prstGeom prst="rect">
            <a:avLst/>
          </a:prstGeom>
        </p:spPr>
        <p:txBody>
          <a:bodyPr/>
          <a:lstStyle/>
          <a:p>
            <a:fld id="{49598980-D22C-4904-9F8F-3DB09B2ECD84}" type="slidenum">
              <a:rPr lang="en-US" smtClean="0"/>
              <a:pPr/>
              <a:t>‹#›</a:t>
            </a:fld>
            <a:endParaRPr lang="en-US" dirty="0"/>
          </a:p>
        </p:txBody>
      </p:sp>
      <p:sp>
        <p:nvSpPr>
          <p:cNvPr id="14" name="Content Placeholder 2">
            <a:extLst>
              <a:ext uri="{FF2B5EF4-FFF2-40B4-BE49-F238E27FC236}">
                <a16:creationId xmlns:a16="http://schemas.microsoft.com/office/drawing/2014/main" id="{DF566D8F-E696-41DE-BA1C-A8D0C7F03EDA}"/>
              </a:ext>
            </a:extLst>
          </p:cNvPr>
          <p:cNvSpPr>
            <a:spLocks noGrp="1"/>
          </p:cNvSpPr>
          <p:nvPr>
            <p:ph idx="1"/>
          </p:nvPr>
        </p:nvSpPr>
        <p:spPr>
          <a:xfrm>
            <a:off x="457200" y="1425655"/>
            <a:ext cx="7726680" cy="571500"/>
          </a:xfrm>
        </p:spPr>
        <p:txBody>
          <a:bodyPr>
            <a:normAutofit/>
          </a:bodyPr>
          <a:lstStyle>
            <a:lvl1pPr marL="64008" indent="0">
              <a:buFont typeface="Arial" panose="020B0604020202020204" pitchFamily="34" charset="0"/>
              <a:buNone/>
              <a:defRPr sz="2000"/>
            </a:lvl1pPr>
            <a:lvl2pPr marL="537210" indent="0">
              <a:buNone/>
              <a:defRPr/>
            </a:lvl2pPr>
            <a:lvl3pPr marL="877824" indent="0">
              <a:buNone/>
              <a:defRPr/>
            </a:lvl3pPr>
            <a:lvl4pPr marL="1161288" indent="0">
              <a:buNone/>
              <a:defRPr/>
            </a:lvl4pPr>
            <a:lvl5pPr marL="1389888" indent="0">
              <a:buNone/>
              <a:defRPr/>
            </a:lvl5pPr>
          </a:lstStyle>
          <a:p>
            <a:pPr lvl="0"/>
            <a:r>
              <a:rPr lang="en-US"/>
              <a:t>Edit Master text styles</a:t>
            </a:r>
          </a:p>
        </p:txBody>
      </p:sp>
    </p:spTree>
    <p:extLst>
      <p:ext uri="{BB962C8B-B14F-4D97-AF65-F5344CB8AC3E}">
        <p14:creationId xmlns:p14="http://schemas.microsoft.com/office/powerpoint/2010/main" val="2718787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3CFB-98CB-4408-8818-24F931AC137B}"/>
              </a:ext>
            </a:extLst>
          </p:cNvPr>
          <p:cNvSpPr>
            <a:spLocks noGrp="1"/>
          </p:cNvSpPr>
          <p:nvPr>
            <p:ph type="title"/>
          </p:nvPr>
        </p:nvSpPr>
        <p:spPr/>
        <p:txBody>
          <a:body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A6EE7E31-13F0-404F-BFFF-EE236EB5D4B4}"/>
              </a:ext>
            </a:extLst>
          </p:cNvPr>
          <p:cNvSpPr>
            <a:spLocks noGrp="1"/>
          </p:cNvSpPr>
          <p:nvPr>
            <p:ph type="ftr" sz="quarter" idx="10"/>
          </p:nvPr>
        </p:nvSpPr>
        <p:spPr>
          <a:xfrm>
            <a:off x="5867400" y="174116"/>
            <a:ext cx="2212182" cy="300831"/>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4FC6F67-BAE4-413D-8066-1E361D58912A}"/>
              </a:ext>
            </a:extLst>
          </p:cNvPr>
          <p:cNvSpPr>
            <a:spLocks noGrp="1"/>
          </p:cNvSpPr>
          <p:nvPr>
            <p:ph type="sldNum" sz="quarter" idx="11"/>
          </p:nvPr>
        </p:nvSpPr>
        <p:spPr>
          <a:xfrm>
            <a:off x="8183880" y="173195"/>
            <a:ext cx="502920" cy="301752"/>
          </a:xfrm>
          <a:prstGeom prst="rect">
            <a:avLst/>
          </a:prstGeom>
        </p:spPr>
        <p:txBody>
          <a:bodyPr/>
          <a:lstStyle/>
          <a:p>
            <a:fld id="{49598980-D22C-4904-9F8F-3DB09B2ECD84}" type="slidenum">
              <a:rPr lang="en-US" smtClean="0"/>
              <a:pPr/>
              <a:t>‹#›</a:t>
            </a:fld>
            <a:endParaRPr lang="en-US" dirty="0"/>
          </a:p>
        </p:txBody>
      </p:sp>
      <p:sp>
        <p:nvSpPr>
          <p:cNvPr id="14" name="Content Placeholder 2">
            <a:extLst>
              <a:ext uri="{FF2B5EF4-FFF2-40B4-BE49-F238E27FC236}">
                <a16:creationId xmlns:a16="http://schemas.microsoft.com/office/drawing/2014/main" id="{DF566D8F-E696-41DE-BA1C-A8D0C7F03EDA}"/>
              </a:ext>
            </a:extLst>
          </p:cNvPr>
          <p:cNvSpPr>
            <a:spLocks noGrp="1"/>
          </p:cNvSpPr>
          <p:nvPr>
            <p:ph idx="1"/>
          </p:nvPr>
        </p:nvSpPr>
        <p:spPr>
          <a:xfrm>
            <a:off x="457200" y="1425655"/>
            <a:ext cx="7726680" cy="571500"/>
          </a:xfrm>
        </p:spPr>
        <p:txBody>
          <a:bodyPr>
            <a:normAutofit/>
          </a:bodyPr>
          <a:lstStyle>
            <a:lvl1pPr marL="64008" indent="0">
              <a:buFont typeface="Arial" panose="020B0604020202020204" pitchFamily="34" charset="0"/>
              <a:buNone/>
              <a:defRPr sz="2000"/>
            </a:lvl1pPr>
            <a:lvl2pPr marL="537210" indent="0">
              <a:buNone/>
              <a:defRPr/>
            </a:lvl2pPr>
            <a:lvl3pPr marL="877824" indent="0">
              <a:buNone/>
              <a:defRPr/>
            </a:lvl3pPr>
            <a:lvl4pPr marL="1161288" indent="0">
              <a:buNone/>
              <a:defRPr/>
            </a:lvl4pPr>
            <a:lvl5pPr marL="1389888" indent="0">
              <a:buNone/>
              <a:defRPr/>
            </a:lvl5pPr>
          </a:lstStyle>
          <a:p>
            <a:pPr lvl="0"/>
            <a:r>
              <a:rPr lang="en-US"/>
              <a:t>Edit Master text styles</a:t>
            </a:r>
          </a:p>
        </p:txBody>
      </p:sp>
    </p:spTree>
    <p:extLst>
      <p:ext uri="{BB962C8B-B14F-4D97-AF65-F5344CB8AC3E}">
        <p14:creationId xmlns:p14="http://schemas.microsoft.com/office/powerpoint/2010/main" val="2718787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3CFB-98CB-4408-8818-24F931AC137B}"/>
              </a:ext>
            </a:extLst>
          </p:cNvPr>
          <p:cNvSpPr>
            <a:spLocks noGrp="1"/>
          </p:cNvSpPr>
          <p:nvPr>
            <p:ph type="title"/>
          </p:nvPr>
        </p:nvSpPr>
        <p:spPr/>
        <p:txBody>
          <a:body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A6EE7E31-13F0-404F-BFFF-EE236EB5D4B4}"/>
              </a:ext>
            </a:extLst>
          </p:cNvPr>
          <p:cNvSpPr>
            <a:spLocks noGrp="1"/>
          </p:cNvSpPr>
          <p:nvPr>
            <p:ph type="ftr" sz="quarter" idx="10"/>
          </p:nvPr>
        </p:nvSpPr>
        <p:spPr>
          <a:xfrm>
            <a:off x="5867400" y="174116"/>
            <a:ext cx="2212182" cy="300831"/>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4FC6F67-BAE4-413D-8066-1E361D58912A}"/>
              </a:ext>
            </a:extLst>
          </p:cNvPr>
          <p:cNvSpPr>
            <a:spLocks noGrp="1"/>
          </p:cNvSpPr>
          <p:nvPr>
            <p:ph type="sldNum" sz="quarter" idx="11"/>
          </p:nvPr>
        </p:nvSpPr>
        <p:spPr>
          <a:xfrm>
            <a:off x="8183880" y="173195"/>
            <a:ext cx="502920" cy="301752"/>
          </a:xfrm>
          <a:prstGeom prst="rect">
            <a:avLst/>
          </a:prstGeom>
        </p:spPr>
        <p:txBody>
          <a:bodyPr/>
          <a:lstStyle/>
          <a:p>
            <a:fld id="{49598980-D22C-4904-9F8F-3DB09B2ECD84}" type="slidenum">
              <a:rPr lang="en-US" smtClean="0"/>
              <a:pPr/>
              <a:t>‹#›</a:t>
            </a:fld>
            <a:endParaRPr lang="en-US" dirty="0"/>
          </a:p>
        </p:txBody>
      </p:sp>
      <p:sp>
        <p:nvSpPr>
          <p:cNvPr id="14" name="Content Placeholder 2">
            <a:extLst>
              <a:ext uri="{FF2B5EF4-FFF2-40B4-BE49-F238E27FC236}">
                <a16:creationId xmlns:a16="http://schemas.microsoft.com/office/drawing/2014/main" id="{DF566D8F-E696-41DE-BA1C-A8D0C7F03EDA}"/>
              </a:ext>
            </a:extLst>
          </p:cNvPr>
          <p:cNvSpPr>
            <a:spLocks noGrp="1"/>
          </p:cNvSpPr>
          <p:nvPr>
            <p:ph idx="1"/>
          </p:nvPr>
        </p:nvSpPr>
        <p:spPr>
          <a:xfrm>
            <a:off x="457200" y="1425655"/>
            <a:ext cx="7726680" cy="571500"/>
          </a:xfrm>
        </p:spPr>
        <p:txBody>
          <a:bodyPr>
            <a:normAutofit/>
          </a:bodyPr>
          <a:lstStyle>
            <a:lvl1pPr marL="64008" indent="0">
              <a:buFont typeface="Arial" panose="020B0604020202020204" pitchFamily="34" charset="0"/>
              <a:buNone/>
              <a:defRPr sz="2000"/>
            </a:lvl1pPr>
            <a:lvl2pPr marL="537210" indent="0">
              <a:buNone/>
              <a:defRPr/>
            </a:lvl2pPr>
            <a:lvl3pPr marL="877824" indent="0">
              <a:buNone/>
              <a:defRPr/>
            </a:lvl3pPr>
            <a:lvl4pPr marL="1161288" indent="0">
              <a:buNone/>
              <a:defRPr/>
            </a:lvl4pPr>
            <a:lvl5pPr marL="1389888" indent="0">
              <a:buNone/>
              <a:defRPr/>
            </a:lvl5pPr>
          </a:lstStyle>
          <a:p>
            <a:pPr lvl="0"/>
            <a:r>
              <a:rPr lang="en-US"/>
              <a:t>Edit Master text styles</a:t>
            </a:r>
          </a:p>
        </p:txBody>
      </p:sp>
    </p:spTree>
    <p:extLst>
      <p:ext uri="{BB962C8B-B14F-4D97-AF65-F5344CB8AC3E}">
        <p14:creationId xmlns:p14="http://schemas.microsoft.com/office/powerpoint/2010/main" val="2718787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F10238-E61E-4B8C-B3A7-105D73A5B21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BA93F6-4FCE-4758-94BE-D79CAE20B3E3}"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AB6F4E-053E-4326-8DBD-3ECEDAB35E1B}"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E8566D-EA7A-4E79-B83D-E7D96D4DD99B}"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C1F2E4E-B90D-45DE-84AB-61DFD34CF58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A1243F-3000-4347-94A4-FBDEAD3122C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23E6B44-C50A-4107-BD5C-1A9BE388065C}"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F52937-E805-4DF7-9544-2C4BCF788499}"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EA27C6-A64A-44BF-ABE5-8AFE64DD5005}"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5825A8-B9E0-41FD-A738-FB17038A25B2}"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112884-E436-4781-95E0-53C924EFFA57}"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74B1A-A43D-4424-8FF5-9D00CB6AC782}"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F10238-E61E-4B8C-B3A7-105D73A5B215}"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BA93F6-4FCE-4758-94BE-D79CAE20B3E3}"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AB6F4E-053E-4326-8DBD-3ECEDAB35E1B}"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E8566D-EA7A-4E79-B83D-E7D96D4DD99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A3BF96-A1EC-41F2-90BD-4F32BB74B3B9}"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C1F2E4E-B90D-45DE-84AB-61DFD34CF58D}"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23E6B44-C50A-4107-BD5C-1A9BE388065C}"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F52937-E805-4DF7-9544-2C4BCF788499}"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EA27C6-A64A-44BF-ABE5-8AFE64DD5005}"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5825A8-B9E0-41FD-A738-FB17038A25B2}"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112884-E436-4781-95E0-53C924EFFA57}" type="slidenum">
              <a:rPr lang="en-US"/>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74B1A-A43D-4424-8FF5-9D00CB6AC782}" type="slidenum">
              <a:rPr lang="en-US"/>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F10238-E61E-4B8C-B3A7-105D73A5B215}" type="slidenum">
              <a:rPr lang="en-US"/>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BA93F6-4FCE-4758-94BE-D79CAE20B3E3}" type="slidenum">
              <a:rPr lang="en-US"/>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AB6F4E-053E-4326-8DBD-3ECEDAB35E1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1425"/>
            <a:ext cx="4038600" cy="4776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41425"/>
            <a:ext cx="4038600" cy="4776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A1243F-3000-4347-94A4-FBDEAD3122CB}"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E8566D-EA7A-4E79-B83D-E7D96D4DD99B}" type="slidenum">
              <a:rPr lang="en-US"/>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C1F2E4E-B90D-45DE-84AB-61DFD34CF58D}" type="slidenum">
              <a:rPr lang="en-US"/>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23E6B44-C50A-4107-BD5C-1A9BE388065C}" type="slidenum">
              <a:rPr lang="en-US"/>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F52937-E805-4DF7-9544-2C4BCF788499}" type="slidenum">
              <a:rPr lang="en-US"/>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EA27C6-A64A-44BF-ABE5-8AFE64DD5005}" type="slidenum">
              <a:rPr lang="en-US"/>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5825A8-B9E0-41FD-A738-FB17038A25B2}" type="slidenum">
              <a:rPr lang="en-US"/>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112884-E436-4781-95E0-53C924EFFA57}" type="slidenum">
              <a:rPr lang="en-US"/>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74B1A-A43D-4424-8FF5-9D00CB6AC78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lt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51B696E-C6CF-4B44-A15D-2EAF107745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lt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AC73124-2F27-4695-8771-2F0E9984C3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lt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15DCD22-C2F0-4E46-A769-9BB66D8062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A1243F-3000-4347-94A4-FBDEAD3122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CDF29D5-5984-40C2-A435-DFB9CB11047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ftr" sz="quarter" idx="3"/>
          </p:nvPr>
        </p:nvSpPr>
        <p:spPr bwMode="auto">
          <a:xfrm>
            <a:off x="3124200" y="6365875"/>
            <a:ext cx="28956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noProof="1">
                <a:solidFill>
                  <a:schemeClr val="bg1"/>
                </a:solidFill>
                <a:cs typeface="Arial" pitchFamily="34" charset="0"/>
              </a:defRPr>
            </a:lvl1pPr>
          </a:lstStyle>
          <a:p>
            <a:endParaRPr lang="en-US" altLang="en-US"/>
          </a:p>
        </p:txBody>
      </p:sp>
      <p:sp>
        <p:nvSpPr>
          <p:cNvPr id="1027" name="Rectangle 3"/>
          <p:cNvSpPr>
            <a:spLocks noChangeArrowheads="1"/>
          </p:cNvSpPr>
          <p:nvPr/>
        </p:nvSpPr>
        <p:spPr bwMode="auto">
          <a:xfrm>
            <a:off x="219075" y="6365875"/>
            <a:ext cx="1343025" cy="247650"/>
          </a:xfrm>
          <a:prstGeom prst="rect">
            <a:avLst/>
          </a:prstGeom>
          <a:noFill/>
          <a:ln w="9525">
            <a:noFill/>
            <a:miter lim="800000"/>
            <a:headEnd/>
            <a:tailEnd/>
          </a:ln>
        </p:spPr>
        <p:txBody>
          <a:bodyPr/>
          <a:lstStyle/>
          <a:p>
            <a:r>
              <a:rPr lang="de-DE" altLang="en-US" sz="1000">
                <a:cs typeface="Arial" pitchFamily="34" charset="0"/>
              </a:rPr>
              <a:t>Page </a:t>
            </a:r>
            <a:r>
              <a:rPr lang="de-DE" altLang="en-US" sz="1000">
                <a:cs typeface="Arial" pitchFamily="34" charset="0"/>
                <a:sym typeface="Wingdings" pitchFamily="2" charset="2"/>
              </a:rPr>
              <a:t></a:t>
            </a:r>
            <a:r>
              <a:rPr lang="de-DE" altLang="en-US" sz="1000">
                <a:cs typeface="Arial" pitchFamily="34" charset="0"/>
              </a:rPr>
              <a:t> </a:t>
            </a:r>
            <a:fld id="{BB51AD8E-CE5E-445F-9DFC-7B7D26916640}" type="slidenum">
              <a:rPr lang="de-DE" altLang="en-US" sz="1000">
                <a:cs typeface="Arial" pitchFamily="34" charset="0"/>
              </a:rPr>
              <a:pPr/>
              <a:t>‹#›</a:t>
            </a:fld>
            <a:endParaRPr lang="de-DE" altLang="en-US" sz="1000">
              <a:cs typeface="Arial" pitchFamily="34" charset="0"/>
            </a:endParaRPr>
          </a:p>
        </p:txBody>
      </p:sp>
      <p:sp>
        <p:nvSpPr>
          <p:cNvPr id="1028" name="Rectangle 4"/>
          <p:cNvSpPr>
            <a:spLocks noGrp="1" noChangeArrowheads="1"/>
          </p:cNvSpPr>
          <p:nvPr>
            <p:ph type="title"/>
          </p:nvPr>
        </p:nvSpPr>
        <p:spPr bwMode="auto">
          <a:xfrm>
            <a:off x="431800" y="176213"/>
            <a:ext cx="8229600" cy="698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单击此处编辑母版标题样式</a:t>
            </a:r>
          </a:p>
        </p:txBody>
      </p:sp>
      <p:sp>
        <p:nvSpPr>
          <p:cNvPr id="1029" name="Rectangle 5"/>
          <p:cNvSpPr>
            <a:spLocks noGrp="1" noChangeArrowheads="1"/>
          </p:cNvSpPr>
          <p:nvPr>
            <p:ph type="body" idx="1"/>
          </p:nvPr>
        </p:nvSpPr>
        <p:spPr bwMode="auto">
          <a:xfrm>
            <a:off x="457200" y="1241425"/>
            <a:ext cx="8229600" cy="4776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单击此处编辑母版文本样式</a:t>
            </a:r>
          </a:p>
          <a:p>
            <a:pPr lvl="1"/>
            <a:r>
              <a:rPr lang="en-US" smtClean="0"/>
              <a:t>第二级</a:t>
            </a:r>
          </a:p>
          <a:p>
            <a:pPr lvl="2"/>
            <a:r>
              <a:rPr lang="en-US" smtClean="0"/>
              <a:t>第三级</a:t>
            </a:r>
          </a:p>
          <a:p>
            <a:pPr lvl="3"/>
            <a:r>
              <a:rPr lang="en-US" smtClean="0"/>
              <a:t>第四级</a:t>
            </a:r>
          </a:p>
          <a:p>
            <a:pPr lvl="4"/>
            <a:r>
              <a:rPr lang="en-US" smtClean="0"/>
              <a:t>第五级</a:t>
            </a:r>
          </a:p>
        </p:txBody>
      </p:sp>
      <p:sp>
        <p:nvSpPr>
          <p:cNvPr id="103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E16D9127-B8F3-43F8-AC84-4AB968B527A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95" r:id="rId13"/>
    <p:sldLayoutId id="2147483773" r:id="rId14"/>
  </p:sldLayoutIdLst>
  <p:hf hdr="0" ftr="0" dt="0"/>
  <p:txStyles>
    <p:titleStyle>
      <a:lvl1pPr algn="l" rtl="0" eaLnBrk="1" fontAlgn="base" hangingPunct="1">
        <a:lnSpc>
          <a:spcPct val="90000"/>
        </a:lnSpc>
        <a:spcBef>
          <a:spcPct val="0"/>
        </a:spcBef>
        <a:spcAft>
          <a:spcPct val="0"/>
        </a:spcAft>
        <a:defRPr sz="3000" b="1">
          <a:solidFill>
            <a:schemeClr val="tx1"/>
          </a:solidFill>
          <a:latin typeface="+mj-lt"/>
          <a:ea typeface="+mj-ea"/>
          <a:cs typeface="+mj-cs"/>
        </a:defRPr>
      </a:lvl1pPr>
      <a:lvl2pPr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2pPr>
      <a:lvl3pPr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3pPr>
      <a:lvl4pPr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4pPr>
      <a:lvl5pPr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5pPr>
      <a:lvl6pPr marL="457200"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6pPr>
      <a:lvl7pPr marL="914400"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7pPr>
      <a:lvl8pPr marL="1371600"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8pPr>
      <a:lvl9pPr marL="1828800" algn="l" rtl="0" eaLnBrk="1" fontAlgn="base" hangingPunct="1">
        <a:lnSpc>
          <a:spcPct val="90000"/>
        </a:lnSpc>
        <a:spcBef>
          <a:spcPct val="0"/>
        </a:spcBef>
        <a:spcAft>
          <a:spcPct val="0"/>
        </a:spcAft>
        <a:defRPr sz="3000" b="1">
          <a:solidFill>
            <a:schemeClr val="tx1"/>
          </a:solidFill>
          <a:latin typeface="Arial" pitchFamily="34" charset="0"/>
          <a:ea typeface="SimHei" pitchFamily="49" charset="-122"/>
        </a:defRPr>
      </a:lvl9pPr>
    </p:titleStyle>
    <p:bodyStyle>
      <a:lvl1pPr marL="180975" indent="-180975" algn="l" rtl="0" eaLnBrk="1" fontAlgn="base" hangingPunct="1">
        <a:spcBef>
          <a:spcPct val="0"/>
        </a:spcBef>
        <a:spcAft>
          <a:spcPct val="40000"/>
        </a:spcAft>
        <a:buFont typeface="Wingdings" pitchFamily="2" charset="2"/>
        <a:buChar char="§"/>
        <a:defRPr sz="2400">
          <a:solidFill>
            <a:schemeClr val="tx1"/>
          </a:solidFill>
          <a:latin typeface="+mn-lt"/>
          <a:ea typeface="+mn-ea"/>
          <a:cs typeface="+mn-cs"/>
        </a:defRPr>
      </a:lvl1pPr>
      <a:lvl2pPr marL="444500" indent="-261938" algn="l" rtl="0" eaLnBrk="1" fontAlgn="base" hangingPunct="1">
        <a:spcBef>
          <a:spcPct val="0"/>
        </a:spcBef>
        <a:spcAft>
          <a:spcPct val="40000"/>
        </a:spcAft>
        <a:buChar char="–"/>
        <a:defRPr sz="2000">
          <a:solidFill>
            <a:schemeClr val="tx1"/>
          </a:solidFill>
          <a:latin typeface="+mn-lt"/>
          <a:ea typeface="+mn-ea"/>
        </a:defRPr>
      </a:lvl2pPr>
      <a:lvl3pPr marL="720725" indent="-274638" algn="l" rtl="0" eaLnBrk="1" fontAlgn="base" hangingPunct="1">
        <a:spcBef>
          <a:spcPct val="0"/>
        </a:spcBef>
        <a:spcAft>
          <a:spcPct val="40000"/>
        </a:spcAft>
        <a:buChar char="•"/>
        <a:defRPr sz="2000">
          <a:solidFill>
            <a:schemeClr val="tx1"/>
          </a:solidFill>
          <a:latin typeface="+mn-lt"/>
          <a:ea typeface="+mn-ea"/>
        </a:defRPr>
      </a:lvl3pPr>
      <a:lvl4pPr marL="987425" indent="-265113" algn="l" rtl="0" eaLnBrk="1" fontAlgn="base" hangingPunct="1">
        <a:spcBef>
          <a:spcPct val="0"/>
        </a:spcBef>
        <a:spcAft>
          <a:spcPct val="40000"/>
        </a:spcAft>
        <a:buChar char="–"/>
        <a:defRPr sz="2000">
          <a:solidFill>
            <a:schemeClr val="tx1"/>
          </a:solidFill>
          <a:latin typeface="+mn-lt"/>
          <a:ea typeface="+mn-ea"/>
        </a:defRPr>
      </a:lvl4pPr>
      <a:lvl5pPr marL="1254125" indent="-265113" algn="l" rtl="0" eaLnBrk="1" fontAlgn="base" hangingPunct="1">
        <a:spcBef>
          <a:spcPct val="0"/>
        </a:spcBef>
        <a:spcAft>
          <a:spcPct val="40000"/>
        </a:spcAft>
        <a:buChar char="»"/>
        <a:defRPr sz="2000">
          <a:solidFill>
            <a:schemeClr val="tx1"/>
          </a:solidFill>
          <a:latin typeface="+mn-lt"/>
          <a:ea typeface="+mn-ea"/>
        </a:defRPr>
      </a:lvl5pPr>
      <a:lvl6pPr marL="1711325" indent="-265113" algn="l" rtl="0" eaLnBrk="1" fontAlgn="base" hangingPunct="1">
        <a:spcBef>
          <a:spcPct val="0"/>
        </a:spcBef>
        <a:spcAft>
          <a:spcPct val="40000"/>
        </a:spcAft>
        <a:buChar char="»"/>
        <a:defRPr sz="2000">
          <a:solidFill>
            <a:schemeClr val="tx1"/>
          </a:solidFill>
          <a:latin typeface="+mn-lt"/>
          <a:ea typeface="+mn-ea"/>
        </a:defRPr>
      </a:lvl6pPr>
      <a:lvl7pPr marL="2168525" indent="-265113" algn="l" rtl="0" eaLnBrk="1" fontAlgn="base" hangingPunct="1">
        <a:spcBef>
          <a:spcPct val="0"/>
        </a:spcBef>
        <a:spcAft>
          <a:spcPct val="40000"/>
        </a:spcAft>
        <a:buChar char="»"/>
        <a:defRPr sz="2000">
          <a:solidFill>
            <a:schemeClr val="tx1"/>
          </a:solidFill>
          <a:latin typeface="+mn-lt"/>
          <a:ea typeface="+mn-ea"/>
        </a:defRPr>
      </a:lvl7pPr>
      <a:lvl8pPr marL="2625725" indent="-265113" algn="l" rtl="0" eaLnBrk="1" fontAlgn="base" hangingPunct="1">
        <a:spcBef>
          <a:spcPct val="0"/>
        </a:spcBef>
        <a:spcAft>
          <a:spcPct val="40000"/>
        </a:spcAft>
        <a:buChar char="»"/>
        <a:defRPr sz="2000">
          <a:solidFill>
            <a:schemeClr val="tx1"/>
          </a:solidFill>
          <a:latin typeface="+mn-lt"/>
          <a:ea typeface="+mn-ea"/>
        </a:defRPr>
      </a:lvl8pPr>
      <a:lvl9pPr marL="3082925" indent="-265113" algn="l" rtl="0" eaLnBrk="1" fontAlgn="base" hangingPunct="1">
        <a:spcBef>
          <a:spcPct val="0"/>
        </a:spcBef>
        <a:spcAft>
          <a:spcPct val="4000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单击此处编辑母版标题样式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单击此处编辑母版文本样式</a:t>
            </a:r>
          </a:p>
          <a:p>
            <a:pPr lvl="1"/>
            <a:r>
              <a:rPr lang="en-US" smtClean="0"/>
              <a:t>第二级</a:t>
            </a:r>
          </a:p>
          <a:p>
            <a:pPr lvl="2"/>
            <a:r>
              <a:rPr lang="en-US" smtClean="0"/>
              <a:t>第三级</a:t>
            </a:r>
          </a:p>
          <a:p>
            <a:pPr lvl="3"/>
            <a:r>
              <a:rPr lang="en-US" smtClean="0"/>
              <a:t>第四级</a:t>
            </a:r>
          </a:p>
          <a:p>
            <a:pPr lvl="4"/>
            <a:r>
              <a:rPr lang="en-US" smtClean="0"/>
              <a:t>第五级</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AE65E3A-F454-4D18-A3B8-A293B992CA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ea typeface="宋体" pitchFamily="2" charset="-122"/>
        </a:defRPr>
      </a:lvl2pPr>
      <a:lvl3pPr algn="ctr" rtl="0" eaLnBrk="1" fontAlgn="base" hangingPunct="1">
        <a:spcBef>
          <a:spcPct val="0"/>
        </a:spcBef>
        <a:spcAft>
          <a:spcPct val="0"/>
        </a:spcAft>
        <a:defRPr sz="4400">
          <a:solidFill>
            <a:schemeClr val="tx2"/>
          </a:solidFill>
          <a:latin typeface="Arial" pitchFamily="34" charset="0"/>
          <a:ea typeface="宋体" pitchFamily="2" charset="-122"/>
        </a:defRPr>
      </a:lvl3pPr>
      <a:lvl4pPr algn="ctr" rtl="0" eaLnBrk="1" fontAlgn="base" hangingPunct="1">
        <a:spcBef>
          <a:spcPct val="0"/>
        </a:spcBef>
        <a:spcAft>
          <a:spcPct val="0"/>
        </a:spcAft>
        <a:defRPr sz="4400">
          <a:solidFill>
            <a:schemeClr val="tx2"/>
          </a:solidFill>
          <a:latin typeface="Arial" pitchFamily="34" charset="0"/>
          <a:ea typeface="宋体" pitchFamily="2" charset="-122"/>
        </a:defRPr>
      </a:lvl4pPr>
      <a:lvl5pPr algn="ctr" rtl="0" eaLnBrk="1" fontAlgn="base" hangingPunct="1">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单击此处编辑母版标题样式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单击此处编辑母版文本样式</a:t>
            </a:r>
          </a:p>
          <a:p>
            <a:pPr lvl="1"/>
            <a:r>
              <a:rPr lang="en-US" smtClean="0"/>
              <a:t>第二级</a:t>
            </a:r>
          </a:p>
          <a:p>
            <a:pPr lvl="2"/>
            <a:r>
              <a:rPr lang="en-US" smtClean="0"/>
              <a:t>第三级</a:t>
            </a:r>
          </a:p>
          <a:p>
            <a:pPr lvl="3"/>
            <a:r>
              <a:rPr lang="en-US" smtClean="0"/>
              <a:t>第四级</a:t>
            </a:r>
          </a:p>
          <a:p>
            <a:pPr lvl="4"/>
            <a:r>
              <a:rPr lang="en-US" smtClean="0"/>
              <a:t>第五级</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AE65E3A-F454-4D18-A3B8-A293B992CA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ea typeface="宋体" pitchFamily="2" charset="-122"/>
        </a:defRPr>
      </a:lvl2pPr>
      <a:lvl3pPr algn="ctr" rtl="0" eaLnBrk="1" fontAlgn="base" hangingPunct="1">
        <a:spcBef>
          <a:spcPct val="0"/>
        </a:spcBef>
        <a:spcAft>
          <a:spcPct val="0"/>
        </a:spcAft>
        <a:defRPr sz="4400">
          <a:solidFill>
            <a:schemeClr val="tx2"/>
          </a:solidFill>
          <a:latin typeface="Arial" pitchFamily="34" charset="0"/>
          <a:ea typeface="宋体" pitchFamily="2" charset="-122"/>
        </a:defRPr>
      </a:lvl3pPr>
      <a:lvl4pPr algn="ctr" rtl="0" eaLnBrk="1" fontAlgn="base" hangingPunct="1">
        <a:spcBef>
          <a:spcPct val="0"/>
        </a:spcBef>
        <a:spcAft>
          <a:spcPct val="0"/>
        </a:spcAft>
        <a:defRPr sz="4400">
          <a:solidFill>
            <a:schemeClr val="tx2"/>
          </a:solidFill>
          <a:latin typeface="Arial" pitchFamily="34" charset="0"/>
          <a:ea typeface="宋体" pitchFamily="2" charset="-122"/>
        </a:defRPr>
      </a:lvl4pPr>
      <a:lvl5pPr algn="ctr" rtl="0" eaLnBrk="1" fontAlgn="base" hangingPunct="1">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单击此处编辑母版标题样式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单击此处编辑母版文本样式</a:t>
            </a:r>
          </a:p>
          <a:p>
            <a:pPr lvl="1"/>
            <a:r>
              <a:rPr lang="en-US" smtClean="0"/>
              <a:t>第二级</a:t>
            </a:r>
          </a:p>
          <a:p>
            <a:pPr lvl="2"/>
            <a:r>
              <a:rPr lang="en-US" smtClean="0"/>
              <a:t>第三级</a:t>
            </a:r>
          </a:p>
          <a:p>
            <a:pPr lvl="3"/>
            <a:r>
              <a:rPr lang="en-US" smtClean="0"/>
              <a:t>第四级</a:t>
            </a:r>
          </a:p>
          <a:p>
            <a:pPr lvl="4"/>
            <a:r>
              <a:rPr lang="en-US" smtClean="0"/>
              <a:t>第五级</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AE65E3A-F454-4D18-A3B8-A293B992CA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ea typeface="宋体" pitchFamily="2" charset="-122"/>
        </a:defRPr>
      </a:lvl2pPr>
      <a:lvl3pPr algn="ctr" rtl="0" eaLnBrk="1" fontAlgn="base" hangingPunct="1">
        <a:spcBef>
          <a:spcPct val="0"/>
        </a:spcBef>
        <a:spcAft>
          <a:spcPct val="0"/>
        </a:spcAft>
        <a:defRPr sz="4400">
          <a:solidFill>
            <a:schemeClr val="tx2"/>
          </a:solidFill>
          <a:latin typeface="Arial" pitchFamily="34" charset="0"/>
          <a:ea typeface="宋体" pitchFamily="2" charset="-122"/>
        </a:defRPr>
      </a:lvl3pPr>
      <a:lvl4pPr algn="ctr" rtl="0" eaLnBrk="1" fontAlgn="base" hangingPunct="1">
        <a:spcBef>
          <a:spcPct val="0"/>
        </a:spcBef>
        <a:spcAft>
          <a:spcPct val="0"/>
        </a:spcAft>
        <a:defRPr sz="4400">
          <a:solidFill>
            <a:schemeClr val="tx2"/>
          </a:solidFill>
          <a:latin typeface="Arial" pitchFamily="34" charset="0"/>
          <a:ea typeface="宋体" pitchFamily="2" charset="-122"/>
        </a:defRPr>
      </a:lvl4pPr>
      <a:lvl5pPr algn="ctr" rtl="0" eaLnBrk="1" fontAlgn="base" hangingPunct="1">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260E56-5BCE-4E26-99D4-9139F69B858A}"/>
              </a:ext>
            </a:extLst>
          </p:cNvPr>
          <p:cNvSpPr/>
          <p:nvPr/>
        </p:nvSpPr>
        <p:spPr>
          <a:xfrm>
            <a:off x="1295400" y="990600"/>
            <a:ext cx="6738731" cy="2590800"/>
          </a:xfrm>
          <a:prstGeom prst="rect">
            <a:avLst/>
          </a:prstGeom>
          <a:ln>
            <a:prstDash val="lgDashDot"/>
          </a:ln>
          <a:effectLst>
            <a:outerShdw blurRad="40000" dist="20000" dir="5400000" rotWithShape="0">
              <a:srgbClr val="000000">
                <a:alpha val="38000"/>
              </a:srgbClr>
            </a:outerShdw>
            <a:softEdge rad="63500"/>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Rectangle 1"/>
          <p:cNvSpPr>
            <a:spLocks noGrp="1"/>
          </p:cNvSpPr>
          <p:nvPr>
            <p:ph type="ctrTitle"/>
          </p:nvPr>
        </p:nvSpPr>
        <p:spPr>
          <a:xfrm>
            <a:off x="1295400" y="1295400"/>
            <a:ext cx="6748669" cy="1981200"/>
          </a:xfrm>
          <a:noFill/>
        </p:spPr>
        <p:txBody>
          <a:bodyPr>
            <a:normAutofit fontScale="90000"/>
          </a:bodyPr>
          <a:lstStyle/>
          <a:p>
            <a:pPr algn="ctr"/>
            <a:r>
              <a:rPr lang="en-US" sz="3600" b="1" dirty="0" smtClean="0">
                <a:solidFill>
                  <a:schemeClr val="bg2">
                    <a:lumMod val="75000"/>
                  </a:schemeClr>
                </a:solidFill>
                <a:latin typeface="Tahoma" pitchFamily="34" charset="0"/>
                <a:ea typeface="Tahoma" pitchFamily="34" charset="0"/>
                <a:cs typeface="Tahoma" pitchFamily="34" charset="0"/>
              </a:rPr>
              <a:t>PHÁP LUẬT CẠNH TRANH 2018</a:t>
            </a:r>
            <a:r>
              <a:rPr lang="en-US" sz="3600" b="0" dirty="0" smtClean="0">
                <a:solidFill>
                  <a:schemeClr val="bg2">
                    <a:lumMod val="75000"/>
                  </a:schemeClr>
                </a:solidFill>
                <a:latin typeface="Tahoma" pitchFamily="34" charset="0"/>
                <a:ea typeface="Tahoma" pitchFamily="34" charset="0"/>
                <a:cs typeface="Tahoma" pitchFamily="34" charset="0"/>
              </a:rPr>
              <a:t/>
            </a:r>
            <a:br>
              <a:rPr lang="en-US" sz="3600" b="0" dirty="0" smtClean="0">
                <a:solidFill>
                  <a:schemeClr val="bg2">
                    <a:lumMod val="75000"/>
                  </a:schemeClr>
                </a:solidFill>
                <a:latin typeface="Tahoma" pitchFamily="34" charset="0"/>
                <a:ea typeface="Tahoma" pitchFamily="34" charset="0"/>
                <a:cs typeface="Tahoma" pitchFamily="34" charset="0"/>
              </a:rPr>
            </a:br>
            <a:r>
              <a:rPr lang="en-US" sz="3600" b="0" dirty="0" smtClean="0">
                <a:solidFill>
                  <a:schemeClr val="bg2">
                    <a:lumMod val="75000"/>
                  </a:schemeClr>
                </a:solidFill>
                <a:latin typeface="Tahoma" pitchFamily="34" charset="0"/>
                <a:ea typeface="Tahoma" pitchFamily="34" charset="0"/>
                <a:cs typeface="Tahoma" pitchFamily="34" charset="0"/>
              </a:rPr>
              <a:t>HƯỚNG DẪN NHỮNG QUY ĐỊNH VỀ TẬP TRUNG KINH TẾ</a:t>
            </a:r>
            <a:endParaRPr lang="en-US" sz="3600" b="0" dirty="0">
              <a:solidFill>
                <a:schemeClr val="bg2">
                  <a:lumMod val="75000"/>
                </a:schemeClr>
              </a:solidFill>
              <a:latin typeface="Tahoma" pitchFamily="34" charset="0"/>
              <a:ea typeface="Tahoma" pitchFamily="34" charset="0"/>
              <a:cs typeface="Tahoma" pitchFamily="34" charset="0"/>
            </a:endParaRPr>
          </a:p>
        </p:txBody>
      </p:sp>
      <p:sp>
        <p:nvSpPr>
          <p:cNvPr id="3" name="Rectangle 2"/>
          <p:cNvSpPr>
            <a:spLocks noGrp="1"/>
          </p:cNvSpPr>
          <p:nvPr>
            <p:ph type="subTitle" idx="1"/>
          </p:nvPr>
        </p:nvSpPr>
        <p:spPr>
          <a:xfrm>
            <a:off x="1906397" y="4800600"/>
            <a:ext cx="6738731" cy="1234575"/>
          </a:xfrm>
        </p:spPr>
        <p:txBody>
          <a:bodyPr>
            <a:normAutofit fontScale="92500" lnSpcReduction="20000"/>
          </a:bodyPr>
          <a:lstStyle/>
          <a:p>
            <a:pPr algn="r"/>
            <a:r>
              <a:rPr lang="en-US" sz="2400" i="1" dirty="0" err="1">
                <a:latin typeface="Times New Roman" panose="02020603050405020304" pitchFamily="18" charset="0"/>
                <a:cs typeface="Times New Roman" panose="02020603050405020304" pitchFamily="18" charset="0"/>
              </a:rPr>
              <a:t>Phòng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Kiểm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soát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trung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kinh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endParaRPr lang="en-US" sz="2400" i="1" dirty="0">
              <a:latin typeface="Times New Roman" panose="02020603050405020304" pitchFamily="18" charset="0"/>
              <a:cs typeface="Times New Roman" panose="02020603050405020304" pitchFamily="18" charset="0"/>
            </a:endParaRPr>
          </a:p>
          <a:p>
            <a:pPr algn="r"/>
            <a:r>
              <a:rPr lang="en-US" sz="2400" i="1" dirty="0" err="1">
                <a:latin typeface="Times New Roman" panose="02020603050405020304" pitchFamily="18" charset="0"/>
                <a:cs typeface="Times New Roman" panose="02020603050405020304" pitchFamily="18" charset="0"/>
              </a:rPr>
              <a:t>Cục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Cạnh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Bảo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vệ</a:t>
            </a:r>
            <a:r>
              <a:rPr lang="en-US" sz="2400" i="1" dirty="0">
                <a:latin typeface="Times New Roman" panose="02020603050405020304" pitchFamily="18" charset="0"/>
                <a:cs typeface="Times New Roman" panose="02020603050405020304" pitchFamily="18" charset="0"/>
              </a:rPr>
              <a:t> ng</a:t>
            </a:r>
            <a:r>
              <a:rPr lang="vi-VN" sz="2400" i="1" dirty="0">
                <a:latin typeface="Times New Roman" panose="02020603050405020304" pitchFamily="18" charset="0"/>
                <a:cs typeface="Times New Roman" panose="02020603050405020304" pitchFamily="18" charset="0"/>
              </a:rPr>
              <a:t>ư</a:t>
            </a:r>
            <a:r>
              <a:rPr lang="en-US" sz="2400" i="1" dirty="0" err="1">
                <a:latin typeface="Times New Roman" panose="02020603050405020304" pitchFamily="18" charset="0"/>
                <a:cs typeface="Times New Roman" panose="02020603050405020304" pitchFamily="18" charset="0"/>
              </a:rPr>
              <a:t>ời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tiêu</a:t>
            </a:r>
            <a:r>
              <a:rPr lang="en-US" sz="2400" i="1" dirty="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dùng</a:t>
            </a:r>
            <a:r>
              <a:rPr lang="en-US" sz="2400" i="1" dirty="0" smtClean="0">
                <a:latin typeface="Times New Roman" panose="02020603050405020304" pitchFamily="18" charset="0"/>
                <a:cs typeface="Times New Roman" panose="02020603050405020304" pitchFamily="18" charset="0"/>
              </a:rPr>
              <a:t> </a:t>
            </a:r>
          </a:p>
          <a:p>
            <a:pPr algn="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Bộ</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Công</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Thương</a:t>
            </a:r>
            <a:r>
              <a:rPr lang="en-US" sz="2400" i="1" dirty="0" smtClean="0">
                <a:latin typeface="Times New Roman" panose="02020603050405020304" pitchFamily="18" charset="0"/>
                <a:cs typeface="Times New Roman" panose="02020603050405020304" pitchFamily="18" charset="0"/>
              </a:rPr>
              <a:t>  </a:t>
            </a:r>
            <a:endParaRPr lang="en-US" sz="2400" i="1" dirty="0">
              <a:latin typeface="Times New Roman" panose="02020603050405020304" pitchFamily="18" charset="0"/>
              <a:cs typeface="Times New Roman" panose="02020603050405020304" pitchFamily="18" charset="0"/>
            </a:endParaRPr>
          </a:p>
        </p:txBody>
      </p:sp>
      <p:sp>
        <p:nvSpPr>
          <p:cNvPr id="5" name="Slide Number Placeholder 7"/>
          <p:cNvSpPr txBox="1">
            <a:spLocks/>
          </p:cNvSpPr>
          <p:nvPr/>
        </p:nvSpPr>
        <p:spPr>
          <a:xfrm>
            <a:off x="8229600" y="6245225"/>
            <a:ext cx="457200" cy="4762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382000" y="6477000"/>
            <a:ext cx="502920" cy="301752"/>
          </a:xfrm>
        </p:spPr>
        <p:txBody>
          <a:bodyPr/>
          <a:lstStyle/>
          <a:p>
            <a:fld id="{49598980-D22C-4904-9F8F-3DB09B2ECD84}" type="slidenum">
              <a:rPr lang="en-US" smtClean="0"/>
              <a:pPr/>
              <a:t>10</a:t>
            </a:fld>
            <a:endParaRPr lang="en-US" dirty="0"/>
          </a:p>
        </p:txBody>
      </p:sp>
      <p:graphicFrame>
        <p:nvGraphicFramePr>
          <p:cNvPr id="5" name="Diagram 4"/>
          <p:cNvGraphicFramePr/>
          <p:nvPr/>
        </p:nvGraphicFramePr>
        <p:xfrm>
          <a:off x="914400" y="381000"/>
          <a:ext cx="7162800" cy="129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p:cNvGraphicFramePr>
            <a:graphicFrameLocks noGrp="1"/>
          </p:cNvGraphicFramePr>
          <p:nvPr/>
        </p:nvGraphicFramePr>
        <p:xfrm>
          <a:off x="685800" y="1524000"/>
          <a:ext cx="7848601" cy="4668520"/>
        </p:xfrm>
        <a:graphic>
          <a:graphicData uri="http://schemas.openxmlformats.org/drawingml/2006/table">
            <a:tbl>
              <a:tblPr firstRow="1" bandRow="1">
                <a:tableStyleId>{35758FB7-9AC5-4552-8A53-C91805E547FA}</a:tableStyleId>
              </a:tblPr>
              <a:tblGrid>
                <a:gridCol w="457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5715001">
                  <a:extLst>
                    <a:ext uri="{9D8B030D-6E8A-4147-A177-3AD203B41FA5}">
                      <a16:colId xmlns:a16="http://schemas.microsoft.com/office/drawing/2014/main" val="20002"/>
                    </a:ext>
                  </a:extLst>
                </a:gridCol>
              </a:tblGrid>
              <a:tr h="370840">
                <a:tc>
                  <a:txBody>
                    <a:bodyPr/>
                    <a:lstStyle/>
                    <a:p>
                      <a:pPr algn="ctr"/>
                      <a:r>
                        <a:rPr lang="en-US" sz="1600" dirty="0" err="1" smtClean="0">
                          <a:solidFill>
                            <a:schemeClr val="bg2"/>
                          </a:solidFill>
                          <a:latin typeface="Times New Roman" pitchFamily="18" charset="0"/>
                          <a:cs typeface="Times New Roman" pitchFamily="18" charset="0"/>
                        </a:rPr>
                        <a:t>Stt</a:t>
                      </a:r>
                      <a:endParaRPr lang="en-US" sz="1600" dirty="0">
                        <a:solidFill>
                          <a:schemeClr val="bg2"/>
                        </a:solidFill>
                        <a:latin typeface="Times New Roman" pitchFamily="18" charset="0"/>
                        <a:cs typeface="Times New Roman" pitchFamily="18" charset="0"/>
                      </a:endParaRPr>
                    </a:p>
                  </a:txBody>
                  <a:tcPr/>
                </a:tc>
                <a:tc>
                  <a:txBody>
                    <a:bodyPr/>
                    <a:lstStyle/>
                    <a:p>
                      <a:pPr algn="ctr"/>
                      <a:r>
                        <a:rPr lang="en-US" sz="1600" dirty="0" err="1" smtClean="0">
                          <a:solidFill>
                            <a:schemeClr val="bg2"/>
                          </a:solidFill>
                          <a:latin typeface="Times New Roman" pitchFamily="18" charset="0"/>
                          <a:cs typeface="Times New Roman" pitchFamily="18" charset="0"/>
                        </a:rPr>
                        <a:t>Hành</a:t>
                      </a:r>
                      <a:r>
                        <a:rPr lang="en-US" sz="1600" baseline="0" dirty="0" smtClean="0">
                          <a:solidFill>
                            <a:schemeClr val="bg2"/>
                          </a:solidFill>
                          <a:latin typeface="Times New Roman" pitchFamily="18" charset="0"/>
                          <a:cs typeface="Times New Roman" pitchFamily="18" charset="0"/>
                        </a:rPr>
                        <a:t> vi </a:t>
                      </a:r>
                      <a:r>
                        <a:rPr lang="en-US" sz="1600" baseline="0" dirty="0" err="1" smtClean="0">
                          <a:solidFill>
                            <a:schemeClr val="bg2"/>
                          </a:solidFill>
                          <a:latin typeface="Times New Roman" pitchFamily="18" charset="0"/>
                          <a:cs typeface="Times New Roman" pitchFamily="18" charset="0"/>
                        </a:rPr>
                        <a:t>bị</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cấm</a:t>
                      </a:r>
                      <a:endParaRPr lang="en-US" sz="1600" dirty="0">
                        <a:solidFill>
                          <a:schemeClr val="bg2"/>
                        </a:solidFill>
                        <a:latin typeface="Times New Roman" pitchFamily="18" charset="0"/>
                        <a:cs typeface="Times New Roman" pitchFamily="18" charset="0"/>
                      </a:endParaRPr>
                    </a:p>
                  </a:txBody>
                  <a:tcPr/>
                </a:tc>
                <a:tc>
                  <a:txBody>
                    <a:bodyPr/>
                    <a:lstStyle/>
                    <a:p>
                      <a:pPr algn="ctr"/>
                      <a:r>
                        <a:rPr lang="en-US" sz="1600" dirty="0" err="1" smtClean="0">
                          <a:solidFill>
                            <a:schemeClr val="bg2"/>
                          </a:solidFill>
                          <a:latin typeface="Times New Roman" pitchFamily="18" charset="0"/>
                          <a:cs typeface="Times New Roman" pitchFamily="18" charset="0"/>
                        </a:rPr>
                        <a:t>Hình</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thức</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xử</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phạt</a:t>
                      </a:r>
                      <a:endParaRPr lang="en-US" sz="1600" dirty="0">
                        <a:solidFill>
                          <a:schemeClr val="bg2"/>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70840">
                <a:tc>
                  <a:txBody>
                    <a:bodyPr/>
                    <a:lstStyle/>
                    <a:p>
                      <a:pPr algn="just"/>
                      <a:r>
                        <a:rPr lang="en-US" sz="1600" dirty="0" smtClean="0">
                          <a:latin typeface="Times New Roman" pitchFamily="18" charset="0"/>
                          <a:cs typeface="Times New Roman" pitchFamily="18" charset="0"/>
                        </a:rPr>
                        <a:t>1</a:t>
                      </a:r>
                      <a:endParaRPr lang="en-US" sz="1600" dirty="0">
                        <a:latin typeface="Times New Roman" pitchFamily="18" charset="0"/>
                        <a:cs typeface="Times New Roman" pitchFamily="18" charset="0"/>
                      </a:endParaRPr>
                    </a:p>
                  </a:txBody>
                  <a:tcPr/>
                </a:tc>
                <a:tc>
                  <a:txBody>
                    <a:bodyPr/>
                    <a:lstStyle/>
                    <a:p>
                      <a:pPr algn="just"/>
                      <a:r>
                        <a:rPr lang="en-US" sz="160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1" baseline="0" dirty="0" err="1" smtClean="0">
                          <a:latin typeface="Times New Roman" pitchFamily="18" charset="0"/>
                          <a:cs typeface="Times New Roman" pitchFamily="18" charset="0"/>
                        </a:rPr>
                        <a:t>sáp</a:t>
                      </a:r>
                      <a:r>
                        <a:rPr lang="en-US" sz="1600" b="1" baseline="0" dirty="0" smtClean="0">
                          <a:latin typeface="Times New Roman" pitchFamily="18" charset="0"/>
                          <a:cs typeface="Times New Roman" pitchFamily="18" charset="0"/>
                        </a:rPr>
                        <a:t> </a:t>
                      </a:r>
                      <a:r>
                        <a:rPr lang="en-US" sz="1600" b="1" baseline="0" dirty="0" err="1" smtClean="0">
                          <a:latin typeface="Times New Roman" pitchFamily="18" charset="0"/>
                          <a:cs typeface="Times New Roman" pitchFamily="18" charset="0"/>
                        </a:rPr>
                        <a:t>nhập</a:t>
                      </a:r>
                      <a:r>
                        <a:rPr lang="en-US" sz="1600" b="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cấm</a:t>
                      </a:r>
                      <a:endParaRPr lang="en-US" sz="1600" dirty="0">
                        <a:latin typeface="Times New Roman" pitchFamily="18" charset="0"/>
                        <a:cs typeface="Times New Roman" pitchFamily="18" charset="0"/>
                      </a:endParaRPr>
                    </a:p>
                  </a:txBody>
                  <a:tcPr/>
                </a:tc>
                <a:tc>
                  <a:txBody>
                    <a:bodyPr/>
                    <a:lstStyle/>
                    <a:p>
                      <a:pPr algn="just">
                        <a:spcAft>
                          <a:spcPts val="1200"/>
                        </a:spcAft>
                        <a:buFont typeface="Wingdings" pitchFamily="2" charset="2"/>
                        <a:buChar char="Ø"/>
                      </a:pP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tiền</a:t>
                      </a:r>
                      <a:r>
                        <a:rPr lang="en-US" sz="1600" i="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nhận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sáp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từ</a:t>
                      </a:r>
                      <a:r>
                        <a:rPr lang="en-US" sz="1600" baseline="0" dirty="0" smtClean="0">
                          <a:latin typeface="Times New Roman" pitchFamily="18" charset="0"/>
                          <a:cs typeface="Times New Roman" pitchFamily="18" charset="0"/>
                        </a:rPr>
                        <a:t> 1 – 5% </a:t>
                      </a:r>
                      <a:r>
                        <a:rPr lang="en-US" sz="1600" baseline="0" dirty="0" err="1" smtClean="0">
                          <a:latin typeface="Times New Roman" pitchFamily="18" charset="0"/>
                          <a:cs typeface="Times New Roman" pitchFamily="18" charset="0"/>
                        </a:rPr>
                        <a:t>tổng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trường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quan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nhận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sáp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nhập</a:t>
                      </a:r>
                      <a:r>
                        <a:rPr lang="en-US" sz="1600" baseline="0" dirty="0" smtClean="0">
                          <a:latin typeface="Times New Roman" pitchFamily="18" charset="0"/>
                          <a:cs typeface="Times New Roman" pitchFamily="18" charset="0"/>
                        </a:rPr>
                        <a:t> + 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sáp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TC </a:t>
                      </a:r>
                      <a:r>
                        <a:rPr lang="en-US" sz="1600" baseline="0" dirty="0" err="1" smtClean="0">
                          <a:latin typeface="Times New Roman" pitchFamily="18" charset="0"/>
                          <a:cs typeface="Times New Roman" pitchFamily="18" charset="0"/>
                        </a:rPr>
                        <a:t>liền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trước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thực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aseline="0" dirty="0" err="1" smtClean="0">
                          <a:latin typeface="Times New Roman" pitchFamily="18" charset="0"/>
                          <a:cs typeface="Times New Roman" pitchFamily="18" charset="0"/>
                        </a:rPr>
                        <a:t>vi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phạm</a:t>
                      </a:r>
                      <a:endParaRPr lang="en-US" sz="1600" baseline="0" dirty="0" smtClean="0">
                        <a:latin typeface="Times New Roman" pitchFamily="18" charset="0"/>
                        <a:cs typeface="Times New Roman" pitchFamily="18" charset="0"/>
                      </a:endParaRPr>
                    </a:p>
                    <a:p>
                      <a:pPr algn="just">
                        <a:spcAft>
                          <a:spcPts val="1200"/>
                        </a:spcAft>
                        <a:buFont typeface="Wingdings" pitchFamily="2" charset="2"/>
                        <a:buChar char="Ø"/>
                      </a:pPr>
                      <a:r>
                        <a:rPr lang="en-US" sz="1600" i="1" baseline="0" dirty="0" smtClean="0">
                          <a:latin typeface="Times New Roman" pitchFamily="18" charset="0"/>
                          <a:cs typeface="Times New Roman" pitchFamily="18" charset="0"/>
                        </a:rPr>
                        <a:t> BP </a:t>
                      </a:r>
                      <a:r>
                        <a:rPr lang="en-US" sz="1600" i="1" baseline="0" dirty="0" err="1" smtClean="0">
                          <a:latin typeface="Times New Roman" pitchFamily="18" charset="0"/>
                          <a:cs typeface="Times New Roman" pitchFamily="18" charset="0"/>
                        </a:rPr>
                        <a:t>khắc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phục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hậu</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quả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chia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tách</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đã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sáp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nhập</a:t>
                      </a:r>
                      <a:r>
                        <a:rPr lang="en-US" sz="1600" baseline="0" dirty="0" smtClean="0">
                          <a:latin typeface="Times New Roman" pitchFamily="18" charset="0"/>
                          <a:cs typeface="Times New Roman" pitchFamily="18" charset="0"/>
                        </a:rPr>
                        <a:t>; (ii)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chịu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sự</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soát</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bán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hóa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vụ</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điều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giao</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khác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đồng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nhận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sáp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nhập</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just"/>
                      <a:r>
                        <a:rPr lang="en-US" sz="1600" dirty="0" smtClean="0">
                          <a:latin typeface="Times New Roman" pitchFamily="18" charset="0"/>
                          <a:cs typeface="Times New Roman" pitchFamily="18" charset="0"/>
                        </a:rPr>
                        <a:t>2</a:t>
                      </a:r>
                      <a:endParaRPr lang="en-US" sz="1600" dirty="0">
                        <a:latin typeface="Times New Roman" pitchFamily="18" charset="0"/>
                        <a:cs typeface="Times New Roman" pitchFamily="18" charset="0"/>
                      </a:endParaRPr>
                    </a:p>
                  </a:txBody>
                  <a:tcPr/>
                </a:tc>
                <a:tc>
                  <a:txBody>
                    <a:bodyPr/>
                    <a:lstStyle/>
                    <a:p>
                      <a:pPr algn="just"/>
                      <a:r>
                        <a:rPr lang="en-US" sz="160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1" baseline="0" dirty="0" err="1" smtClean="0">
                          <a:latin typeface="Times New Roman" pitchFamily="18" charset="0"/>
                          <a:cs typeface="Times New Roman" pitchFamily="18" charset="0"/>
                        </a:rPr>
                        <a:t>hợp</a:t>
                      </a:r>
                      <a:r>
                        <a:rPr lang="en-US" sz="1600" b="1" baseline="0" dirty="0" smtClean="0">
                          <a:latin typeface="Times New Roman" pitchFamily="18" charset="0"/>
                          <a:cs typeface="Times New Roman" pitchFamily="18" charset="0"/>
                        </a:rPr>
                        <a:t> </a:t>
                      </a:r>
                      <a:r>
                        <a:rPr lang="en-US" sz="1600" b="1" baseline="0" dirty="0" err="1" smtClean="0">
                          <a:latin typeface="Times New Roman" pitchFamily="18" charset="0"/>
                          <a:cs typeface="Times New Roman" pitchFamily="18" charset="0"/>
                        </a:rPr>
                        <a:t>nhất</a:t>
                      </a:r>
                      <a:r>
                        <a:rPr lang="en-US" sz="1600" b="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cấm</a:t>
                      </a:r>
                      <a:endParaRPr lang="en-US" sz="1600" dirty="0">
                        <a:latin typeface="Times New Roman" pitchFamily="18" charset="0"/>
                        <a:cs typeface="Times New Roman" pitchFamily="18" charset="0"/>
                      </a:endParaRPr>
                    </a:p>
                  </a:txBody>
                  <a:tcPr/>
                </a:tc>
                <a:tc>
                  <a:txBody>
                    <a:bodyPr/>
                    <a:lstStyle/>
                    <a:p>
                      <a:pPr algn="just">
                        <a:spcAft>
                          <a:spcPts val="1200"/>
                        </a:spcAft>
                        <a:buFont typeface="Wingdings" pitchFamily="2" charset="2"/>
                        <a:buChar char="Ø"/>
                      </a:pP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tiền</a:t>
                      </a:r>
                      <a:r>
                        <a:rPr lang="en-US" sz="1600" i="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hình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thành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sau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nhất</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từ</a:t>
                      </a:r>
                      <a:r>
                        <a:rPr lang="en-US" sz="1600" baseline="0" dirty="0" smtClean="0">
                          <a:latin typeface="Times New Roman" pitchFamily="18" charset="0"/>
                          <a:cs typeface="Times New Roman" pitchFamily="18" charset="0"/>
                        </a:rPr>
                        <a:t> 1 – 5% </a:t>
                      </a:r>
                      <a:r>
                        <a:rPr lang="en-US" sz="1600" baseline="0" dirty="0" err="1" smtClean="0">
                          <a:latin typeface="Times New Roman" pitchFamily="18" charset="0"/>
                          <a:cs typeface="Times New Roman" pitchFamily="18" charset="0"/>
                        </a:rPr>
                        <a:t>tổng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trường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quan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TC </a:t>
                      </a:r>
                      <a:r>
                        <a:rPr lang="en-US" sz="1600" baseline="0" dirty="0" err="1" smtClean="0">
                          <a:latin typeface="Times New Roman" pitchFamily="18" charset="0"/>
                          <a:cs typeface="Times New Roman" pitchFamily="18" charset="0"/>
                        </a:rPr>
                        <a:t>liền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trước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thực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aseline="0" dirty="0" err="1" smtClean="0">
                          <a:latin typeface="Times New Roman" pitchFamily="18" charset="0"/>
                          <a:cs typeface="Times New Roman" pitchFamily="18" charset="0"/>
                        </a:rPr>
                        <a:t>vi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phạm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tham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gia</a:t>
                      </a:r>
                      <a:endParaRPr lang="en-US" sz="1600" baseline="0" dirty="0" smtClean="0">
                        <a:latin typeface="Times New Roman" pitchFamily="18" charset="0"/>
                        <a:cs typeface="Times New Roman" pitchFamily="18" charset="0"/>
                      </a:endParaRPr>
                    </a:p>
                    <a:p>
                      <a:pPr algn="just">
                        <a:spcAft>
                          <a:spcPts val="1200"/>
                        </a:spcAft>
                        <a:buFont typeface="Wingdings" pitchFamily="2" charset="2"/>
                        <a:buChar char="Ø"/>
                      </a:pP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Xử</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bổ</a:t>
                      </a:r>
                      <a:r>
                        <a:rPr lang="en-US" sz="1600" i="1" baseline="0" dirty="0" smtClean="0">
                          <a:latin typeface="Times New Roman" pitchFamily="18" charset="0"/>
                          <a:cs typeface="Times New Roman" pitchFamily="18" charset="0"/>
                        </a:rPr>
                        <a:t> sung</a:t>
                      </a:r>
                      <a:r>
                        <a:rPr lang="en-US" sz="1600" baseline="0" dirty="0" smtClean="0">
                          <a:latin typeface="Times New Roman" pitchFamily="18" charset="0"/>
                          <a:cs typeface="Times New Roman" pitchFamily="18" charset="0"/>
                        </a:rPr>
                        <a:t>: Thu </a:t>
                      </a:r>
                      <a:r>
                        <a:rPr lang="en-US" sz="1600" baseline="0" dirty="0" err="1" smtClean="0">
                          <a:latin typeface="Times New Roman" pitchFamily="18" charset="0"/>
                          <a:cs typeface="Times New Roman" pitchFamily="18" charset="0"/>
                        </a:rPr>
                        <a:t>hồi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chứng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nhận</a:t>
                      </a:r>
                      <a:r>
                        <a:rPr lang="en-US" sz="1600" baseline="0" dirty="0" smtClean="0">
                          <a:latin typeface="Times New Roman" pitchFamily="18" charset="0"/>
                          <a:cs typeface="Times New Roman" pitchFamily="18" charset="0"/>
                        </a:rPr>
                        <a:t> ĐKDN </a:t>
                      </a:r>
                      <a:r>
                        <a:rPr lang="en-US" sz="1600" baseline="0" dirty="0" err="1" smtClean="0">
                          <a:latin typeface="Times New Roman" pitchFamily="18" charset="0"/>
                          <a:cs typeface="Times New Roman" pitchFamily="18" charset="0"/>
                        </a:rPr>
                        <a:t>đã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cho</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nhất</a:t>
                      </a:r>
                      <a:endParaRPr lang="en-US" sz="1600" baseline="0" dirty="0" smtClean="0">
                        <a:latin typeface="Times New Roman" pitchFamily="18" charset="0"/>
                        <a:cs typeface="Times New Roman" pitchFamily="18" charset="0"/>
                      </a:endParaRPr>
                    </a:p>
                    <a:p>
                      <a:pPr algn="just">
                        <a:spcAft>
                          <a:spcPts val="1200"/>
                        </a:spcAft>
                        <a:buFont typeface="Wingdings" pitchFamily="2" charset="2"/>
                        <a:buChar char="Ø"/>
                      </a:pPr>
                      <a:r>
                        <a:rPr lang="en-US" sz="1600" baseline="0" dirty="0" smtClean="0">
                          <a:latin typeface="Times New Roman" pitchFamily="18" charset="0"/>
                          <a:cs typeface="Times New Roman" pitchFamily="18" charset="0"/>
                        </a:rPr>
                        <a:t> </a:t>
                      </a:r>
                      <a:r>
                        <a:rPr lang="en-US" sz="1600" i="1" baseline="0" dirty="0" smtClean="0">
                          <a:latin typeface="Times New Roman" pitchFamily="18" charset="0"/>
                          <a:cs typeface="Times New Roman" pitchFamily="18" charset="0"/>
                        </a:rPr>
                        <a:t>BP </a:t>
                      </a:r>
                      <a:r>
                        <a:rPr lang="en-US" sz="1600" i="1" baseline="0" dirty="0" err="1" smtClean="0">
                          <a:latin typeface="Times New Roman" pitchFamily="18" charset="0"/>
                          <a:cs typeface="Times New Roman" pitchFamily="18" charset="0"/>
                        </a:rPr>
                        <a:t>khắc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phục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hậu</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quả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chia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tách</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nhất</a:t>
                      </a:r>
                      <a:r>
                        <a:rPr lang="en-US" sz="1600" baseline="0" dirty="0" smtClean="0">
                          <a:latin typeface="Times New Roman" pitchFamily="18" charset="0"/>
                          <a:cs typeface="Times New Roman" pitchFamily="18" charset="0"/>
                        </a:rPr>
                        <a:t>; (ii)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chịu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sự</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soát</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bán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hóa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vụ</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điều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giao</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khác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đồng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mới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hình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thành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sau</a:t>
                      </a:r>
                      <a:r>
                        <a:rPr lang="en-US" sz="1600" baseline="0" dirty="0" smtClean="0">
                          <a:latin typeface="Times New Roman" pitchFamily="18" charset="0"/>
                          <a:cs typeface="Times New Roman" pitchFamily="18" charset="0"/>
                        </a:rPr>
                        <a:t> TTKT</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282940" y="6400800"/>
            <a:ext cx="502920" cy="301752"/>
          </a:xfrm>
        </p:spPr>
        <p:txBody>
          <a:bodyPr/>
          <a:lstStyle/>
          <a:p>
            <a:fld id="{49598980-D22C-4904-9F8F-3DB09B2ECD84}" type="slidenum">
              <a:rPr lang="en-US" smtClean="0"/>
              <a:pPr/>
              <a:t>11</a:t>
            </a:fld>
            <a:endParaRPr lang="en-US" dirty="0"/>
          </a:p>
        </p:txBody>
      </p:sp>
      <p:graphicFrame>
        <p:nvGraphicFramePr>
          <p:cNvPr id="5" name="Table 4"/>
          <p:cNvGraphicFramePr>
            <a:graphicFrameLocks noGrp="1"/>
          </p:cNvGraphicFramePr>
          <p:nvPr/>
        </p:nvGraphicFramePr>
        <p:xfrm>
          <a:off x="685799" y="1183640"/>
          <a:ext cx="7848601" cy="4912360"/>
        </p:xfrm>
        <a:graphic>
          <a:graphicData uri="http://schemas.openxmlformats.org/drawingml/2006/table">
            <a:tbl>
              <a:tblPr firstRow="1" bandRow="1">
                <a:tableStyleId>{35758FB7-9AC5-4552-8A53-C91805E547FA}</a:tableStyleId>
              </a:tblPr>
              <a:tblGrid>
                <a:gridCol w="4572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5638801">
                  <a:extLst>
                    <a:ext uri="{9D8B030D-6E8A-4147-A177-3AD203B41FA5}">
                      <a16:colId xmlns:a16="http://schemas.microsoft.com/office/drawing/2014/main" val="20002"/>
                    </a:ext>
                  </a:extLst>
                </a:gridCol>
              </a:tblGrid>
              <a:tr h="370840">
                <a:tc>
                  <a:txBody>
                    <a:bodyPr/>
                    <a:lstStyle/>
                    <a:p>
                      <a:pPr algn="ctr"/>
                      <a:r>
                        <a:rPr lang="en-US" sz="1600" dirty="0" err="1" smtClean="0">
                          <a:solidFill>
                            <a:schemeClr val="bg2"/>
                          </a:solidFill>
                          <a:latin typeface="Times New Roman" pitchFamily="18" charset="0"/>
                          <a:cs typeface="Times New Roman" pitchFamily="18" charset="0"/>
                        </a:rPr>
                        <a:t>Stt</a:t>
                      </a:r>
                      <a:endParaRPr lang="en-US" sz="1600" dirty="0">
                        <a:solidFill>
                          <a:schemeClr val="bg2"/>
                        </a:solidFill>
                        <a:latin typeface="Times New Roman" pitchFamily="18" charset="0"/>
                        <a:cs typeface="Times New Roman" pitchFamily="18" charset="0"/>
                      </a:endParaRPr>
                    </a:p>
                  </a:txBody>
                  <a:tcPr/>
                </a:tc>
                <a:tc>
                  <a:txBody>
                    <a:bodyPr/>
                    <a:lstStyle/>
                    <a:p>
                      <a:pPr algn="ctr"/>
                      <a:r>
                        <a:rPr lang="en-US" sz="1600" dirty="0" err="1" smtClean="0">
                          <a:solidFill>
                            <a:schemeClr val="bg2"/>
                          </a:solidFill>
                          <a:latin typeface="Times New Roman" pitchFamily="18" charset="0"/>
                          <a:cs typeface="Times New Roman" pitchFamily="18" charset="0"/>
                        </a:rPr>
                        <a:t>Hành</a:t>
                      </a:r>
                      <a:r>
                        <a:rPr lang="en-US" sz="1600" baseline="0" dirty="0" smtClean="0">
                          <a:solidFill>
                            <a:schemeClr val="bg2"/>
                          </a:solidFill>
                          <a:latin typeface="Times New Roman" pitchFamily="18" charset="0"/>
                          <a:cs typeface="Times New Roman" pitchFamily="18" charset="0"/>
                        </a:rPr>
                        <a:t> vi </a:t>
                      </a:r>
                      <a:r>
                        <a:rPr lang="en-US" sz="1600" baseline="0" dirty="0" err="1" smtClean="0">
                          <a:solidFill>
                            <a:schemeClr val="bg2"/>
                          </a:solidFill>
                          <a:latin typeface="Times New Roman" pitchFamily="18" charset="0"/>
                          <a:cs typeface="Times New Roman" pitchFamily="18" charset="0"/>
                        </a:rPr>
                        <a:t>bị</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cấm</a:t>
                      </a:r>
                      <a:endParaRPr lang="en-US" sz="1600" dirty="0">
                        <a:solidFill>
                          <a:schemeClr val="bg2"/>
                        </a:solidFill>
                        <a:latin typeface="Times New Roman" pitchFamily="18" charset="0"/>
                        <a:cs typeface="Times New Roman" pitchFamily="18" charset="0"/>
                      </a:endParaRPr>
                    </a:p>
                  </a:txBody>
                  <a:tcPr/>
                </a:tc>
                <a:tc>
                  <a:txBody>
                    <a:bodyPr/>
                    <a:lstStyle/>
                    <a:p>
                      <a:pPr algn="ctr"/>
                      <a:r>
                        <a:rPr lang="en-US" sz="1600" dirty="0" err="1" smtClean="0">
                          <a:solidFill>
                            <a:schemeClr val="bg2"/>
                          </a:solidFill>
                          <a:latin typeface="Times New Roman" pitchFamily="18" charset="0"/>
                          <a:cs typeface="Times New Roman" pitchFamily="18" charset="0"/>
                        </a:rPr>
                        <a:t>Hình</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thức</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xử</a:t>
                      </a:r>
                      <a:r>
                        <a:rPr lang="en-US" sz="1600" baseline="0" dirty="0" smtClean="0">
                          <a:solidFill>
                            <a:schemeClr val="bg2"/>
                          </a:solidFill>
                          <a:latin typeface="Times New Roman" pitchFamily="18" charset="0"/>
                          <a:cs typeface="Times New Roman" pitchFamily="18" charset="0"/>
                        </a:rPr>
                        <a:t> </a:t>
                      </a:r>
                      <a:r>
                        <a:rPr lang="en-US" sz="1600" baseline="0" dirty="0" err="1" smtClean="0">
                          <a:solidFill>
                            <a:schemeClr val="bg2"/>
                          </a:solidFill>
                          <a:latin typeface="Times New Roman" pitchFamily="18" charset="0"/>
                          <a:cs typeface="Times New Roman" pitchFamily="18" charset="0"/>
                        </a:rPr>
                        <a:t>phạt</a:t>
                      </a:r>
                      <a:endParaRPr lang="en-US" sz="1600" dirty="0">
                        <a:solidFill>
                          <a:schemeClr val="bg2"/>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370840">
                <a:tc>
                  <a:txBody>
                    <a:bodyPr/>
                    <a:lstStyle/>
                    <a:p>
                      <a:pPr algn="just"/>
                      <a:r>
                        <a:rPr lang="en-US" sz="1600" dirty="0" smtClean="0">
                          <a:latin typeface="Times New Roman" pitchFamily="18" charset="0"/>
                          <a:cs typeface="Times New Roman" pitchFamily="18" charset="0"/>
                        </a:rPr>
                        <a:t>3</a:t>
                      </a:r>
                      <a:endParaRPr lang="en-US" sz="1600" dirty="0">
                        <a:latin typeface="Times New Roman" pitchFamily="18" charset="0"/>
                        <a:cs typeface="Times New Roman" pitchFamily="18" charset="0"/>
                      </a:endParaRPr>
                    </a:p>
                  </a:txBody>
                  <a:tcPr/>
                </a:tc>
                <a:tc>
                  <a:txBody>
                    <a:bodyPr/>
                    <a:lstStyle/>
                    <a:p>
                      <a:pPr algn="just"/>
                      <a:r>
                        <a:rPr lang="en-US" sz="160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1" baseline="0" dirty="0" err="1" smtClean="0">
                          <a:latin typeface="Times New Roman" pitchFamily="18" charset="0"/>
                          <a:cs typeface="Times New Roman" pitchFamily="18" charset="0"/>
                        </a:rPr>
                        <a:t>mua</a:t>
                      </a:r>
                      <a:r>
                        <a:rPr lang="en-US" sz="1600" b="1" baseline="0" dirty="0" smtClean="0">
                          <a:latin typeface="Times New Roman" pitchFamily="18" charset="0"/>
                          <a:cs typeface="Times New Roman" pitchFamily="18" charset="0"/>
                        </a:rPr>
                        <a:t> </a:t>
                      </a:r>
                      <a:r>
                        <a:rPr lang="en-US" sz="1600" b="1" baseline="0" dirty="0" err="1" smtClean="0">
                          <a:latin typeface="Times New Roman" pitchFamily="18" charset="0"/>
                          <a:cs typeface="Times New Roman" pitchFamily="18" charset="0"/>
                        </a:rPr>
                        <a:t>lại</a:t>
                      </a:r>
                      <a:r>
                        <a:rPr lang="en-US" sz="1600" b="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cấm</a:t>
                      </a:r>
                      <a:endParaRPr lang="en-US" sz="1600" dirty="0">
                        <a:latin typeface="Times New Roman" pitchFamily="18" charset="0"/>
                        <a:cs typeface="Times New Roman" pitchFamily="18" charset="0"/>
                      </a:endParaRPr>
                    </a:p>
                  </a:txBody>
                  <a:tcPr/>
                </a:tc>
                <a:tc>
                  <a:txBody>
                    <a:bodyPr/>
                    <a:lstStyle/>
                    <a:p>
                      <a:pPr algn="just">
                        <a:spcAft>
                          <a:spcPts val="1200"/>
                        </a:spcAft>
                        <a:buFont typeface="Wingdings" pitchFamily="2" charset="2"/>
                        <a:buChar char="Ø"/>
                      </a:pP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tiền</a:t>
                      </a:r>
                      <a:r>
                        <a:rPr lang="en-US" sz="1600" i="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từ</a:t>
                      </a:r>
                      <a:r>
                        <a:rPr lang="en-US" sz="1600" baseline="0" dirty="0" smtClean="0">
                          <a:latin typeface="Times New Roman" pitchFamily="18" charset="0"/>
                          <a:cs typeface="Times New Roman" pitchFamily="18" charset="0"/>
                        </a:rPr>
                        <a:t> 1 – 5% </a:t>
                      </a:r>
                      <a:r>
                        <a:rPr lang="en-US" sz="1600" baseline="0" dirty="0" err="1" smtClean="0">
                          <a:latin typeface="Times New Roman" pitchFamily="18" charset="0"/>
                          <a:cs typeface="Times New Roman" pitchFamily="18" charset="0"/>
                        </a:rPr>
                        <a:t>tổng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trường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quan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TC </a:t>
                      </a:r>
                      <a:r>
                        <a:rPr lang="en-US" sz="1600" baseline="0" dirty="0" err="1" smtClean="0">
                          <a:latin typeface="Times New Roman" pitchFamily="18" charset="0"/>
                          <a:cs typeface="Times New Roman" pitchFamily="18" charset="0"/>
                        </a:rPr>
                        <a:t>liền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trước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thực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aseline="0" dirty="0" err="1" smtClean="0">
                          <a:latin typeface="Times New Roman" pitchFamily="18" charset="0"/>
                          <a:cs typeface="Times New Roman" pitchFamily="18" charset="0"/>
                        </a:rPr>
                        <a:t>vi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phạm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r>
                        <a:rPr lang="en-US" sz="1600" baseline="0" dirty="0" smtClean="0">
                          <a:latin typeface="Times New Roman" pitchFamily="18" charset="0"/>
                          <a:cs typeface="Times New Roman" pitchFamily="18" charset="0"/>
                        </a:rPr>
                        <a:t> + 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đối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với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r>
                        <a:rPr lang="en-US" sz="1600" baseline="0" dirty="0" smtClean="0">
                          <a:latin typeface="Times New Roman" pitchFamily="18" charset="0"/>
                          <a:cs typeface="Times New Roman" pitchFamily="18" charset="0"/>
                        </a:rPr>
                        <a:t> 1 </a:t>
                      </a:r>
                      <a:r>
                        <a:rPr lang="en-US" sz="1600" baseline="0" dirty="0" err="1" smtClean="0">
                          <a:latin typeface="Times New Roman" pitchFamily="18" charset="0"/>
                          <a:cs typeface="Times New Roman" pitchFamily="18" charset="0"/>
                        </a:rPr>
                        <a:t>phần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toàn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bộ</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vốn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góp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tài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sản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nghiệp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khác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theo</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Điều</a:t>
                      </a:r>
                      <a:r>
                        <a:rPr lang="en-US" sz="1600" baseline="0" dirty="0" smtClean="0">
                          <a:latin typeface="Times New Roman" pitchFamily="18" charset="0"/>
                          <a:cs typeface="Times New Roman" pitchFamily="18" charset="0"/>
                        </a:rPr>
                        <a:t> 30 LCT</a:t>
                      </a:r>
                    </a:p>
                    <a:p>
                      <a:pPr algn="just">
                        <a:spcAft>
                          <a:spcPts val="1200"/>
                        </a:spcAft>
                        <a:buFont typeface="Wingdings" pitchFamily="2" charset="2"/>
                        <a:buChar char="Ø"/>
                      </a:pPr>
                      <a:r>
                        <a:rPr lang="en-US" sz="1600" i="1" baseline="0" dirty="0" smtClean="0">
                          <a:latin typeface="Times New Roman" pitchFamily="18" charset="0"/>
                          <a:cs typeface="Times New Roman" pitchFamily="18" charset="0"/>
                        </a:rPr>
                        <a:t> BP </a:t>
                      </a:r>
                      <a:r>
                        <a:rPr lang="en-US" sz="1600" i="1" baseline="0" dirty="0" err="1" smtClean="0">
                          <a:latin typeface="Times New Roman" pitchFamily="18" charset="0"/>
                          <a:cs typeface="Times New Roman" pitchFamily="18" charset="0"/>
                        </a:rPr>
                        <a:t>khắc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phục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hậu</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quả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bán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r>
                        <a:rPr lang="en-US" sz="1600" baseline="0" dirty="0" smtClean="0">
                          <a:latin typeface="Times New Roman" pitchFamily="18" charset="0"/>
                          <a:cs typeface="Times New Roman" pitchFamily="18" charset="0"/>
                        </a:rPr>
                        <a:t> 1 </a:t>
                      </a:r>
                      <a:r>
                        <a:rPr lang="en-US" sz="1600" baseline="0" dirty="0" err="1" smtClean="0">
                          <a:latin typeface="Times New Roman" pitchFamily="18" charset="0"/>
                          <a:cs typeface="Times New Roman" pitchFamily="18" charset="0"/>
                        </a:rPr>
                        <a:t>phần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toàn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bộ</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vốn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góp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tài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sản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(ii)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chịu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sự</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soát</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bán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hóa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vụ</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điều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giao</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khác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đồng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lại</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just"/>
                      <a:r>
                        <a:rPr lang="en-US" sz="1600" dirty="0" smtClean="0">
                          <a:latin typeface="Times New Roman" pitchFamily="18" charset="0"/>
                          <a:cs typeface="Times New Roman" pitchFamily="18" charset="0"/>
                        </a:rPr>
                        <a:t>2</a:t>
                      </a:r>
                      <a:endParaRPr lang="en-US" sz="1600" dirty="0">
                        <a:latin typeface="Times New Roman" pitchFamily="18" charset="0"/>
                        <a:cs typeface="Times New Roman" pitchFamily="18" charset="0"/>
                      </a:endParaRPr>
                    </a:p>
                  </a:txBody>
                  <a:tcPr/>
                </a:tc>
                <a:tc>
                  <a:txBody>
                    <a:bodyPr/>
                    <a:lstStyle/>
                    <a:p>
                      <a:pPr algn="just"/>
                      <a:r>
                        <a:rPr lang="en-US" sz="160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1" baseline="0" dirty="0" err="1" smtClean="0">
                          <a:latin typeface="Times New Roman" pitchFamily="18" charset="0"/>
                          <a:cs typeface="Times New Roman" pitchFamily="18" charset="0"/>
                        </a:rPr>
                        <a:t>liên</a:t>
                      </a:r>
                      <a:r>
                        <a:rPr lang="en-US" sz="1600" b="1" baseline="0" dirty="0" smtClean="0">
                          <a:latin typeface="Times New Roman" pitchFamily="18" charset="0"/>
                          <a:cs typeface="Times New Roman" pitchFamily="18" charset="0"/>
                        </a:rPr>
                        <a:t> </a:t>
                      </a:r>
                      <a:r>
                        <a:rPr lang="en-US" sz="1600" b="1" baseline="0" dirty="0" err="1" smtClean="0">
                          <a:latin typeface="Times New Roman" pitchFamily="18" charset="0"/>
                          <a:cs typeface="Times New Roman" pitchFamily="18" charset="0"/>
                        </a:rPr>
                        <a:t>doanh</a:t>
                      </a:r>
                      <a:r>
                        <a:rPr lang="en-US" sz="1600" b="1" baseline="0" dirty="0" smtClean="0">
                          <a:latin typeface="Times New Roman" pitchFamily="18" charset="0"/>
                          <a:cs typeface="Times New Roman" pitchFamily="18" charset="0"/>
                        </a:rPr>
                        <a:t> </a:t>
                      </a:r>
                      <a:r>
                        <a:rPr lang="en-US" sz="1600" baseline="0" dirty="0" smtClean="0">
                          <a:latin typeface="Times New Roman" pitchFamily="18" charset="0"/>
                          <a:cs typeface="Times New Roman" pitchFamily="18" charset="0"/>
                        </a:rPr>
                        <a:t>DN </a:t>
                      </a:r>
                      <a:r>
                        <a:rPr lang="en-US" sz="1600" baseline="0" dirty="0" err="1" smtClean="0">
                          <a:latin typeface="Times New Roman" pitchFamily="18" charset="0"/>
                          <a:cs typeface="Times New Roman" pitchFamily="18" charset="0"/>
                        </a:rPr>
                        <a:t>bị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cấm</a:t>
                      </a:r>
                      <a:endParaRPr lang="en-US" sz="1600" dirty="0">
                        <a:latin typeface="Times New Roman" pitchFamily="18" charset="0"/>
                        <a:cs typeface="Times New Roman" pitchFamily="18" charset="0"/>
                      </a:endParaRPr>
                    </a:p>
                  </a:txBody>
                  <a:tcPr/>
                </a:tc>
                <a:tc>
                  <a:txBody>
                    <a:bodyPr/>
                    <a:lstStyle/>
                    <a:p>
                      <a:pPr algn="just">
                        <a:spcAft>
                          <a:spcPts val="1200"/>
                        </a:spcAft>
                        <a:buFont typeface="Wingdings" pitchFamily="2" charset="2"/>
                        <a:buChar char="Ø"/>
                      </a:pPr>
                      <a:r>
                        <a:rPr lang="en-US" sz="1600"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tiền</a:t>
                      </a:r>
                      <a:r>
                        <a:rPr lang="en-US" sz="1600" i="1"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từ</a:t>
                      </a:r>
                      <a:r>
                        <a:rPr lang="en-US" sz="1600" baseline="0" dirty="0" smtClean="0">
                          <a:latin typeface="Times New Roman" pitchFamily="18" charset="0"/>
                          <a:cs typeface="Times New Roman" pitchFamily="18" charset="0"/>
                        </a:rPr>
                        <a:t> 1 – 5% </a:t>
                      </a:r>
                      <a:r>
                        <a:rPr lang="en-US" sz="1600" baseline="0" dirty="0" err="1" smtClean="0">
                          <a:latin typeface="Times New Roman" pitchFamily="18" charset="0"/>
                          <a:cs typeface="Times New Roman" pitchFamily="18" charset="0"/>
                        </a:rPr>
                        <a:t>tổng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thị</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trường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quan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TC </a:t>
                      </a:r>
                      <a:r>
                        <a:rPr lang="en-US" sz="1600" baseline="0" dirty="0" err="1" smtClean="0">
                          <a:latin typeface="Times New Roman" pitchFamily="18" charset="0"/>
                          <a:cs typeface="Times New Roman" pitchFamily="18" charset="0"/>
                        </a:rPr>
                        <a:t>liền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trước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thực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hành</a:t>
                      </a:r>
                      <a:r>
                        <a:rPr lang="en-US" sz="1600" baseline="0" dirty="0" smtClean="0">
                          <a:latin typeface="Times New Roman" pitchFamily="18" charset="0"/>
                          <a:cs typeface="Times New Roman" pitchFamily="18" charset="0"/>
                        </a:rPr>
                        <a:t> vi </a:t>
                      </a:r>
                      <a:r>
                        <a:rPr lang="en-US" sz="1600" baseline="0" dirty="0" err="1" smtClean="0">
                          <a:latin typeface="Times New Roman" pitchFamily="18" charset="0"/>
                          <a:cs typeface="Times New Roman" pitchFamily="18" charset="0"/>
                        </a:rPr>
                        <a:t>vi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phạm</a:t>
                      </a:r>
                      <a:endParaRPr lang="en-US" sz="1600" baseline="0" dirty="0" smtClean="0">
                        <a:latin typeface="Times New Roman" pitchFamily="18" charset="0"/>
                        <a:cs typeface="Times New Roman" pitchFamily="18" charset="0"/>
                      </a:endParaRPr>
                    </a:p>
                    <a:p>
                      <a:pPr algn="just">
                        <a:spcAft>
                          <a:spcPts val="1200"/>
                        </a:spcAft>
                        <a:buFont typeface="Wingdings" pitchFamily="2" charset="2"/>
                        <a:buChar char="Ø"/>
                      </a:pP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Xử</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phạt</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bổ</a:t>
                      </a:r>
                      <a:r>
                        <a:rPr lang="en-US" sz="1600" i="1" baseline="0" dirty="0" smtClean="0">
                          <a:latin typeface="Times New Roman" pitchFamily="18" charset="0"/>
                          <a:cs typeface="Times New Roman" pitchFamily="18" charset="0"/>
                        </a:rPr>
                        <a:t> sung</a:t>
                      </a:r>
                      <a:r>
                        <a:rPr lang="en-US" sz="1600" baseline="0" dirty="0" smtClean="0">
                          <a:latin typeface="Times New Roman" pitchFamily="18" charset="0"/>
                          <a:cs typeface="Times New Roman" pitchFamily="18" charset="0"/>
                        </a:rPr>
                        <a:t>: Thu </a:t>
                      </a:r>
                      <a:r>
                        <a:rPr lang="en-US" sz="1600" baseline="0" dirty="0" err="1" smtClean="0">
                          <a:latin typeface="Times New Roman" pitchFamily="18" charset="0"/>
                          <a:cs typeface="Times New Roman" pitchFamily="18" charset="0"/>
                        </a:rPr>
                        <a:t>hồi</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chứng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nhận</a:t>
                      </a:r>
                      <a:r>
                        <a:rPr lang="en-US" sz="1600" baseline="0" dirty="0" smtClean="0">
                          <a:latin typeface="Times New Roman" pitchFamily="18" charset="0"/>
                          <a:cs typeface="Times New Roman" pitchFamily="18" charset="0"/>
                        </a:rPr>
                        <a:t> ĐKDN </a:t>
                      </a:r>
                      <a:r>
                        <a:rPr lang="en-US" sz="1600" baseline="0" dirty="0" err="1" smtClean="0">
                          <a:latin typeface="Times New Roman" pitchFamily="18" charset="0"/>
                          <a:cs typeface="Times New Roman" pitchFamily="18" charset="0"/>
                        </a:rPr>
                        <a:t>đã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cấp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cho</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endParaRPr lang="en-US" sz="1600" baseline="0" dirty="0" smtClean="0">
                        <a:latin typeface="Times New Roman" pitchFamily="18" charset="0"/>
                        <a:cs typeface="Times New Roman" pitchFamily="18" charset="0"/>
                      </a:endParaRPr>
                    </a:p>
                    <a:p>
                      <a:pPr algn="just">
                        <a:spcAft>
                          <a:spcPts val="1200"/>
                        </a:spcAft>
                        <a:buFont typeface="Wingdings" pitchFamily="2" charset="2"/>
                        <a:buChar char="Ø"/>
                      </a:pPr>
                      <a:r>
                        <a:rPr lang="en-US" sz="1600" baseline="0" dirty="0" smtClean="0">
                          <a:latin typeface="Times New Roman" pitchFamily="18" charset="0"/>
                          <a:cs typeface="Times New Roman" pitchFamily="18" charset="0"/>
                        </a:rPr>
                        <a:t> </a:t>
                      </a:r>
                      <a:r>
                        <a:rPr lang="en-US" sz="1600" i="1" baseline="0" dirty="0" smtClean="0">
                          <a:latin typeface="Times New Roman" pitchFamily="18" charset="0"/>
                          <a:cs typeface="Times New Roman" pitchFamily="18" charset="0"/>
                        </a:rPr>
                        <a:t>BP </a:t>
                      </a:r>
                      <a:r>
                        <a:rPr lang="en-US" sz="1600" i="1" baseline="0" dirty="0" err="1" smtClean="0">
                          <a:latin typeface="Times New Roman" pitchFamily="18" charset="0"/>
                          <a:cs typeface="Times New Roman" pitchFamily="18" charset="0"/>
                        </a:rPr>
                        <a:t>khắc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phục</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hậu</a:t>
                      </a:r>
                      <a:r>
                        <a:rPr lang="en-US" sz="1600" i="1" baseline="0" dirty="0" smtClean="0">
                          <a:latin typeface="Times New Roman" pitchFamily="18" charset="0"/>
                          <a:cs typeface="Times New Roman" pitchFamily="18" charset="0"/>
                        </a:rPr>
                        <a:t> </a:t>
                      </a:r>
                      <a:r>
                        <a:rPr lang="en-US" sz="1600" i="1" baseline="0" dirty="0" err="1" smtClean="0">
                          <a:latin typeface="Times New Roman" pitchFamily="18" charset="0"/>
                          <a:cs typeface="Times New Roman" pitchFamily="18" charset="0"/>
                        </a:rPr>
                        <a:t>quả</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Buộc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chịu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sự</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kiểm</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soát</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về</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mua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giá</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bán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hàng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hóa</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vụ</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hoặc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điều</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kiện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giao</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dịch</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khác</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trong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hợp</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đồng</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của</a:t>
                      </a:r>
                      <a:r>
                        <a:rPr lang="en-US" sz="1600" baseline="0" dirty="0" smtClean="0">
                          <a:latin typeface="Times New Roman" pitchFamily="18" charset="0"/>
                          <a:cs typeface="Times New Roman" pitchFamily="18" charset="0"/>
                        </a:rPr>
                        <a:t> DN </a:t>
                      </a:r>
                      <a:r>
                        <a:rPr lang="en-US" sz="1600" baseline="0" dirty="0" err="1" smtClean="0">
                          <a:latin typeface="Times New Roman" pitchFamily="18" charset="0"/>
                          <a:cs typeface="Times New Roman" pitchFamily="18" charset="0"/>
                        </a:rPr>
                        <a:t>liên</a:t>
                      </a:r>
                      <a:r>
                        <a:rPr lang="en-US" sz="1600" baseline="0" dirty="0" smtClean="0">
                          <a:latin typeface="Times New Roman" pitchFamily="18" charset="0"/>
                          <a:cs typeface="Times New Roman" pitchFamily="18" charset="0"/>
                        </a:rPr>
                        <a:t> </a:t>
                      </a:r>
                      <a:r>
                        <a:rPr lang="en-US" sz="1600" baseline="0" dirty="0" err="1" smtClean="0">
                          <a:latin typeface="Times New Roman" pitchFamily="18" charset="0"/>
                          <a:cs typeface="Times New Roman" pitchFamily="18" charset="0"/>
                        </a:rPr>
                        <a:t>doanh</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054340" y="6248400"/>
            <a:ext cx="502920" cy="301752"/>
          </a:xfrm>
        </p:spPr>
        <p:txBody>
          <a:bodyPr/>
          <a:lstStyle/>
          <a:p>
            <a:fld id="{49598980-D22C-4904-9F8F-3DB09B2ECD84}" type="slidenum">
              <a:rPr lang="en-US" smtClean="0"/>
              <a:pPr/>
              <a:t>12</a:t>
            </a:fld>
            <a:endParaRPr lang="en-US" dirty="0"/>
          </a:p>
        </p:txBody>
      </p:sp>
      <p:sp>
        <p:nvSpPr>
          <p:cNvPr id="5" name="Rounded Rectangle 4"/>
          <p:cNvSpPr/>
          <p:nvPr/>
        </p:nvSpPr>
        <p:spPr bwMode="auto">
          <a:xfrm>
            <a:off x="685800" y="228600"/>
            <a:ext cx="7543800" cy="990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0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II. NGHỊ ĐỊNH QUY ĐỊNH CHI TIẾT </a:t>
            </a:r>
          </a:p>
          <a:p>
            <a:pPr marL="0" marR="0" indent="0" algn="ctr" defTabSz="914400" rtl="0" eaLnBrk="1" fontAlgn="base" latinLnBrk="0" hangingPunct="1">
              <a:lnSpc>
                <a:spcPct val="100000"/>
              </a:lnSpc>
              <a:spcBef>
                <a:spcPct val="0"/>
              </a:spcBef>
              <a:spcAft>
                <a:spcPct val="0"/>
              </a:spcAft>
              <a:buClrTx/>
              <a:buSzTx/>
              <a:buFontTx/>
              <a:buNone/>
              <a:tabLst/>
            </a:pPr>
            <a:r>
              <a:rPr lang="en-US" sz="30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MỘT SỐ ĐIỀU CỦA LUẬT CẠNH TRANH</a:t>
            </a:r>
            <a:endParaRPr kumimoji="0" lang="en-US" sz="3000" b="1" i="0" u="none" strike="noStrike" cap="none" normalizeH="0" baseline="0" dirty="0" smtClean="0">
              <a:ln>
                <a:noFill/>
              </a:ln>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TextBox 5">
            <a:extLst>
              <a:ext uri="{FF2B5EF4-FFF2-40B4-BE49-F238E27FC236}">
                <a16:creationId xmlns:a16="http://schemas.microsoft.com/office/drawing/2014/main" id="{B41B97EA-FF0E-486F-8459-0845F4D39A90}"/>
              </a:ext>
            </a:extLst>
          </p:cNvPr>
          <p:cNvSpPr txBox="1"/>
          <p:nvPr/>
        </p:nvSpPr>
        <p:spPr>
          <a:xfrm>
            <a:off x="838200" y="1752600"/>
            <a:ext cx="7467600" cy="3370153"/>
          </a:xfrm>
          <a:prstGeom prst="rect">
            <a:avLst/>
          </a:prstGeom>
          <a:noFill/>
        </p:spPr>
        <p:txBody>
          <a:bodyPr wrap="square" rtlCol="0">
            <a:spAutoFit/>
          </a:bodyPr>
          <a:lstStyle/>
          <a:p>
            <a:pPr marL="342900" indent="-342900" algn="just">
              <a:spcAft>
                <a:spcPts val="600"/>
              </a:spcAft>
              <a:buAutoNum type="arabicPeriod"/>
            </a:pPr>
            <a:r>
              <a:rPr lang="en-US" sz="2200" dirty="0" err="1" smtClean="0">
                <a:solidFill>
                  <a:srgbClr val="0070C0"/>
                </a:solidFill>
                <a:latin typeface="Times New Roman" panose="02020603050405020304" pitchFamily="18" charset="0"/>
                <a:cs typeface="Times New Roman" panose="02020603050405020304" pitchFamily="18" charset="0"/>
              </a:rPr>
              <a:t>Ngưỡng</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thông</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báo</a:t>
            </a:r>
            <a:r>
              <a:rPr lang="en-US" sz="2200" dirty="0" smtClean="0">
                <a:solidFill>
                  <a:srgbClr val="0070C0"/>
                </a:solidFill>
                <a:latin typeface="Times New Roman" panose="02020603050405020304" pitchFamily="18" charset="0"/>
                <a:cs typeface="Times New Roman" panose="02020603050405020304" pitchFamily="18" charset="0"/>
              </a:rPr>
              <a:t> TTKT</a:t>
            </a:r>
            <a:endParaRPr lang="en-US" sz="2200"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600"/>
              </a:spcAft>
              <a:buAutoNum type="arabicPeriod"/>
            </a:pPr>
            <a:r>
              <a:rPr lang="en-US" sz="2200" dirty="0" err="1" smtClean="0">
                <a:solidFill>
                  <a:srgbClr val="0070C0"/>
                </a:solidFill>
                <a:latin typeface="Times New Roman" panose="02020603050405020304" pitchFamily="18" charset="0"/>
                <a:cs typeface="Times New Roman" panose="02020603050405020304" pitchFamily="18" charset="0"/>
              </a:rPr>
              <a:t>Thẩm</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định</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sơ</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bộ</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việc</a:t>
            </a:r>
            <a:r>
              <a:rPr lang="en-US" sz="2200" dirty="0" smtClean="0">
                <a:solidFill>
                  <a:srgbClr val="0070C0"/>
                </a:solidFill>
                <a:latin typeface="Times New Roman" panose="02020603050405020304" pitchFamily="18" charset="0"/>
                <a:cs typeface="Times New Roman" panose="02020603050405020304" pitchFamily="18" charset="0"/>
              </a:rPr>
              <a:t> TTKT</a:t>
            </a:r>
            <a:endParaRPr lang="en-US" sz="2200"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600"/>
              </a:spcAft>
              <a:buAutoNum type="arabicPeriod"/>
            </a:pPr>
            <a:r>
              <a:rPr lang="en-US" sz="2200" dirty="0" err="1" smtClean="0">
                <a:solidFill>
                  <a:srgbClr val="0070C0"/>
                </a:solidFill>
                <a:latin typeface="Times New Roman" panose="02020603050405020304" pitchFamily="18" charset="0"/>
                <a:cs typeface="Times New Roman" panose="02020603050405020304" pitchFamily="18" charset="0"/>
              </a:rPr>
              <a:t>Thẩm</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định</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chính</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thức</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việc</a:t>
            </a:r>
            <a:r>
              <a:rPr lang="en-US" sz="2200" dirty="0" smtClean="0">
                <a:solidFill>
                  <a:srgbClr val="0070C0"/>
                </a:solidFill>
                <a:latin typeface="Times New Roman" panose="02020603050405020304" pitchFamily="18" charset="0"/>
                <a:cs typeface="Times New Roman" panose="02020603050405020304" pitchFamily="18" charset="0"/>
              </a:rPr>
              <a:t> TTKT</a:t>
            </a:r>
          </a:p>
          <a:p>
            <a:pPr lvl="1" algn="just">
              <a:spcAft>
                <a:spcPts val="600"/>
              </a:spcAft>
              <a:buFont typeface="Arial" pitchFamily="34" charset="0"/>
              <a:buChar char="•"/>
            </a:pPr>
            <a:r>
              <a:rPr lang="en-US" sz="1700" dirty="0" smtClean="0">
                <a:latin typeface="Times New Roman" pitchFamily="18" charset="0"/>
                <a:cs typeface="Times New Roman" pitchFamily="18" charset="0"/>
              </a:rPr>
              <a:t> 3.1 </a:t>
            </a:r>
            <a:r>
              <a:rPr lang="en-US" sz="1700" dirty="0" err="1" smtClean="0">
                <a:latin typeface="Times New Roman" pitchFamily="18" charset="0"/>
                <a:cs typeface="Times New Roman" pitchFamily="18" charset="0"/>
              </a:rPr>
              <a:t>Đánh</a:t>
            </a:r>
            <a:r>
              <a:rPr lang="en-US" sz="1700" dirty="0" smtClean="0">
                <a:latin typeface="Times New Roman" pitchFamily="18" charset="0"/>
                <a:cs typeface="Times New Roman" pitchFamily="18" charset="0"/>
              </a:rPr>
              <a:t> </a:t>
            </a:r>
            <a:r>
              <a:rPr lang="vi-VN" sz="1700" dirty="0" smtClean="0">
                <a:latin typeface="Times New Roman" pitchFamily="18" charset="0"/>
                <a:cs typeface="Times New Roman" pitchFamily="18" charset="0"/>
              </a:rPr>
              <a:t>giá tác động hoặc khả năng gây tác động hạn chế cạnh tranh một cách đáng kể</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của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việcTTKT</a:t>
            </a:r>
            <a:endParaRPr lang="en-US" sz="1700" dirty="0" smtClean="0">
              <a:latin typeface="Times New Roman" pitchFamily="18" charset="0"/>
              <a:cs typeface="Times New Roman" pitchFamily="18" charset="0"/>
            </a:endParaRPr>
          </a:p>
          <a:p>
            <a:pPr lvl="1" algn="just">
              <a:spcAft>
                <a:spcPts val="600"/>
              </a:spcAft>
              <a:buFont typeface="Arial" pitchFamily="34" charset="0"/>
              <a:buChar char="•"/>
            </a:pPr>
            <a:r>
              <a:rPr lang="en-US" sz="1700" dirty="0" smtClean="0">
                <a:latin typeface="Times New Roman" pitchFamily="18" charset="0"/>
                <a:cs typeface="Times New Roman" pitchFamily="18" charset="0"/>
              </a:rPr>
              <a:t> 3.2 Đ</a:t>
            </a:r>
            <a:r>
              <a:rPr lang="vi-VN" sz="1700" dirty="0" smtClean="0">
                <a:latin typeface="Times New Roman" pitchFamily="18" charset="0"/>
                <a:cs typeface="Times New Roman" pitchFamily="18" charset="0"/>
              </a:rPr>
              <a:t>ánh giá tác động tích cực của việc</a:t>
            </a:r>
            <a:r>
              <a:rPr lang="en-US" sz="1700" dirty="0" smtClean="0">
                <a:latin typeface="Times New Roman" pitchFamily="18" charset="0"/>
                <a:cs typeface="Times New Roman" pitchFamily="18" charset="0"/>
              </a:rPr>
              <a:t>TTKT</a:t>
            </a:r>
          </a:p>
          <a:p>
            <a:pPr lvl="1" algn="just">
              <a:spcAft>
                <a:spcPts val="600"/>
              </a:spcAft>
              <a:buFont typeface="Arial" pitchFamily="34" charset="0"/>
              <a:buChar char="•"/>
            </a:pPr>
            <a:r>
              <a:rPr lang="en-US" sz="1700" dirty="0" smtClean="0">
                <a:latin typeface="Times New Roman" pitchFamily="18" charset="0"/>
                <a:cs typeface="Times New Roman" pitchFamily="18" charset="0"/>
              </a:rPr>
              <a:t> 3.3 Ra </a:t>
            </a:r>
            <a:r>
              <a:rPr lang="en-US" sz="1700" dirty="0" err="1" smtClean="0">
                <a:latin typeface="Times New Roman" pitchFamily="18" charset="0"/>
                <a:cs typeface="Times New Roman" pitchFamily="18" charset="0"/>
              </a:rPr>
              <a:t>quyết</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định</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về</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việc</a:t>
            </a:r>
            <a:r>
              <a:rPr lang="en-US" sz="1700" dirty="0" smtClean="0">
                <a:latin typeface="Times New Roman" pitchFamily="18" charset="0"/>
                <a:cs typeface="Times New Roman" pitchFamily="18" charset="0"/>
              </a:rPr>
              <a:t> TTKT</a:t>
            </a:r>
          </a:p>
          <a:p>
            <a:pPr marL="342900" indent="-342900" algn="just">
              <a:spcAft>
                <a:spcPts val="600"/>
              </a:spcAft>
              <a:buAutoNum type="arabicPeriod"/>
            </a:pPr>
            <a:r>
              <a:rPr lang="en-US" sz="2200" dirty="0" err="1" smtClean="0">
                <a:solidFill>
                  <a:srgbClr val="0070C0"/>
                </a:solidFill>
                <a:latin typeface="Times New Roman" panose="02020603050405020304" pitchFamily="18" charset="0"/>
                <a:cs typeface="Times New Roman" panose="02020603050405020304" pitchFamily="18" charset="0"/>
              </a:rPr>
              <a:t>Quy</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trình</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tiếp</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nhận</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và</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xử</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lý</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hồ</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sơ</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thẩm</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định</a:t>
            </a:r>
            <a:r>
              <a:rPr lang="en-US" sz="2200" dirty="0" smtClean="0">
                <a:solidFill>
                  <a:srgbClr val="0070C0"/>
                </a:solidFill>
                <a:latin typeface="Times New Roman" panose="02020603050405020304" pitchFamily="18" charset="0"/>
                <a:cs typeface="Times New Roman" panose="02020603050405020304" pitchFamily="18" charset="0"/>
              </a:rPr>
              <a:t> TTKT</a:t>
            </a:r>
            <a:endParaRPr lang="en-US" sz="2200"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600"/>
              </a:spcAft>
              <a:buAutoNum type="arabicPeriod"/>
            </a:pPr>
            <a:r>
              <a:rPr lang="en-US" sz="2200" dirty="0" err="1" smtClean="0">
                <a:solidFill>
                  <a:srgbClr val="0070C0"/>
                </a:solidFill>
                <a:latin typeface="Times New Roman" panose="02020603050405020304" pitchFamily="18" charset="0"/>
                <a:cs typeface="Times New Roman" panose="02020603050405020304" pitchFamily="18" charset="0"/>
              </a:rPr>
              <a:t>Trình</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tự</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thủ</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tục</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điều</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tra</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và</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xử</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lý</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vụ</a:t>
            </a:r>
            <a:r>
              <a:rPr lang="en-US" sz="2200" dirty="0" smtClean="0">
                <a:solidFill>
                  <a:srgbClr val="0070C0"/>
                </a:solidFill>
                <a:latin typeface="Times New Roman" panose="02020603050405020304" pitchFamily="18" charset="0"/>
                <a:cs typeface="Times New Roman" panose="02020603050405020304" pitchFamily="18" charset="0"/>
              </a:rPr>
              <a:t> </a:t>
            </a:r>
            <a:r>
              <a:rPr lang="en-US" sz="2200" dirty="0" err="1" smtClean="0">
                <a:solidFill>
                  <a:srgbClr val="0070C0"/>
                </a:solidFill>
                <a:latin typeface="Times New Roman" panose="02020603050405020304" pitchFamily="18" charset="0"/>
                <a:cs typeface="Times New Roman" panose="02020603050405020304" pitchFamily="18" charset="0"/>
              </a:rPr>
              <a:t>việc</a:t>
            </a:r>
            <a:r>
              <a:rPr lang="en-US" sz="2200" dirty="0" smtClean="0">
                <a:solidFill>
                  <a:srgbClr val="0070C0"/>
                </a:solidFill>
                <a:latin typeface="Times New Roman" panose="02020603050405020304" pitchFamily="18" charset="0"/>
                <a:cs typeface="Times New Roman" panose="02020603050405020304" pitchFamily="18" charset="0"/>
              </a:rPr>
              <a:t> TTKT</a:t>
            </a:r>
          </a:p>
        </p:txBody>
      </p:sp>
      <p:sp>
        <p:nvSpPr>
          <p:cNvPr id="7" name="TextBox 6"/>
          <p:cNvSpPr txBox="1"/>
          <p:nvPr/>
        </p:nvSpPr>
        <p:spPr>
          <a:xfrm>
            <a:off x="2971800" y="1295400"/>
            <a:ext cx="3276600" cy="369332"/>
          </a:xfrm>
          <a:prstGeom prst="rect">
            <a:avLst/>
          </a:prstGeom>
          <a:noFill/>
        </p:spPr>
        <p:txBody>
          <a:bodyPr wrap="square" rtlCol="0">
            <a:spAutoFit/>
          </a:bodyPr>
          <a:lstStyle/>
          <a:p>
            <a:pPr algn="ctr"/>
            <a:r>
              <a:rPr lang="en-US" b="1" i="1" dirty="0" smtClean="0">
                <a:effectLst>
                  <a:outerShdw blurRad="38100" dist="38100" dir="2700000" algn="tl">
                    <a:srgbClr val="000000">
                      <a:alpha val="43137"/>
                    </a:srgbClr>
                  </a:outerShdw>
                </a:effectLst>
              </a:rPr>
              <a:t>(</a:t>
            </a:r>
            <a:r>
              <a:rPr lang="en-US" b="1" i="1" dirty="0" err="1" smtClean="0">
                <a:effectLst>
                  <a:outerShdw blurRad="38100" dist="38100" dir="2700000" algn="tl">
                    <a:srgbClr val="000000">
                      <a:alpha val="43137"/>
                    </a:srgbClr>
                  </a:outerShdw>
                </a:effectLst>
              </a:rPr>
              <a:t>Nghị</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định</a:t>
            </a:r>
            <a:r>
              <a:rPr lang="en-US" b="1" i="1" dirty="0" smtClean="0">
                <a:effectLst>
                  <a:outerShdw blurRad="38100" dist="38100" dir="2700000" algn="tl">
                    <a:srgbClr val="000000">
                      <a:alpha val="43137"/>
                    </a:srgbClr>
                  </a:outerShdw>
                </a:effectLst>
              </a:rPr>
              <a:t> 35/2020/NĐ-CP)</a:t>
            </a:r>
            <a:endParaRPr lang="en-US" b="1" i="1"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458200" y="6441948"/>
            <a:ext cx="502920" cy="301752"/>
          </a:xfrm>
        </p:spPr>
        <p:txBody>
          <a:bodyPr/>
          <a:lstStyle/>
          <a:p>
            <a:fld id="{49598980-D22C-4904-9F8F-3DB09B2ECD84}" type="slidenum">
              <a:rPr lang="en-US" smtClean="0"/>
              <a:pPr/>
              <a:t>13</a:t>
            </a:fld>
            <a:endParaRPr lang="en-US" dirty="0"/>
          </a:p>
        </p:txBody>
      </p:sp>
      <p:sp>
        <p:nvSpPr>
          <p:cNvPr id="5" name="Title 1">
            <a:extLst/>
          </p:cNvPr>
          <p:cNvSpPr txBox="1">
            <a:spLocks/>
          </p:cNvSpPr>
          <p:nvPr/>
        </p:nvSpPr>
        <p:spPr bwMode="auto">
          <a:xfrm>
            <a:off x="685800" y="381000"/>
            <a:ext cx="7848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90000"/>
              </a:lnSpc>
              <a:spcBef>
                <a:spcPts val="600"/>
              </a:spcBef>
              <a:spcAft>
                <a:spcPts val="600"/>
              </a:spcAft>
              <a:buClrTx/>
              <a:buSzTx/>
              <a:buFontTx/>
              <a:buNone/>
              <a:tabLst/>
              <a:defRPr/>
            </a:pP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1.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Ngưỡng</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thông</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báo</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tập</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trung</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kinh</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err="1"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tế</a:t>
            </a:r>
            <a:r>
              <a:rPr kumimoji="0" lang="en-US" sz="2700" b="1" i="0" u="none" strike="noStrike" kern="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en-US" sz="2700" b="1" i="0" u="none" strike="noStrike" kern="0" cap="none" spc="0" normalizeH="0" baseline="0" noProof="0" dirty="0" smtClean="0">
                <a:ln>
                  <a:noFill/>
                </a:ln>
                <a:solidFill>
                  <a:srgbClr val="435E40"/>
                </a:solidFill>
                <a:effectLst/>
                <a:uLnTx/>
                <a:uFillTx/>
                <a:latin typeface="Times New Roman" pitchFamily="18" charset="0"/>
                <a:ea typeface="+mj-ea"/>
                <a:cs typeface="Times New Roman" pitchFamily="18" charset="0"/>
              </a:rPr>
              <a:t/>
            </a:r>
            <a:br>
              <a:rPr kumimoji="0" lang="en-US" sz="2700" b="1" i="0" u="none" strike="noStrike" kern="0" cap="none" spc="0" normalizeH="0" baseline="0" noProof="0" dirty="0" smtClean="0">
                <a:ln>
                  <a:noFill/>
                </a:ln>
                <a:solidFill>
                  <a:srgbClr val="435E40"/>
                </a:solidFill>
                <a:effectLst/>
                <a:uLnTx/>
                <a:uFillTx/>
                <a:latin typeface="Times New Roman" pitchFamily="18" charset="0"/>
                <a:ea typeface="+mj-ea"/>
                <a:cs typeface="Times New Roman" pitchFamily="18" charset="0"/>
              </a:rPr>
            </a:br>
            <a:r>
              <a:rPr kumimoji="0" lang="en-US" sz="2200" i="1" u="none" strike="noStrike" kern="0" cap="none" spc="0" normalizeH="0" baseline="0" noProof="0" dirty="0" smtClean="0">
                <a:ln>
                  <a:noFill/>
                </a:ln>
                <a:effectLst/>
                <a:uLnTx/>
                <a:uFillTx/>
                <a:latin typeface="Times New Roman" pitchFamily="18" charset="0"/>
                <a:ea typeface="+mj-ea"/>
                <a:cs typeface="Times New Roman" pitchFamily="18" charset="0"/>
              </a:rPr>
              <a:t>(</a:t>
            </a:r>
            <a:r>
              <a:rPr kumimoji="0" lang="en-US" sz="2200" i="1" u="none" strike="noStrike" kern="0" cap="none" spc="0" normalizeH="0" baseline="0" noProof="0" dirty="0" err="1" smtClean="0">
                <a:ln>
                  <a:noFill/>
                </a:ln>
                <a:effectLst/>
                <a:uLnTx/>
                <a:uFillTx/>
                <a:latin typeface="Times New Roman" pitchFamily="18" charset="0"/>
                <a:ea typeface="+mj-ea"/>
                <a:cs typeface="Times New Roman" pitchFamily="18" charset="0"/>
              </a:rPr>
              <a:t>Điều</a:t>
            </a:r>
            <a:r>
              <a:rPr kumimoji="0" lang="en-US" sz="2200" i="1" u="none" strike="noStrike" kern="0" cap="none" spc="0" normalizeH="0" baseline="0" noProof="0" dirty="0" smtClean="0">
                <a:ln>
                  <a:noFill/>
                </a:ln>
                <a:effectLst/>
                <a:uLnTx/>
                <a:uFillTx/>
                <a:latin typeface="Times New Roman" pitchFamily="18" charset="0"/>
                <a:ea typeface="+mj-ea"/>
                <a:cs typeface="Times New Roman" pitchFamily="18" charset="0"/>
              </a:rPr>
              <a:t> 13 </a:t>
            </a:r>
            <a:r>
              <a:rPr kumimoji="0" lang="en-US" sz="2200" i="1" u="none" strike="noStrike" kern="0" cap="none" spc="0" normalizeH="0" baseline="0" noProof="0" dirty="0" err="1" smtClean="0">
                <a:ln>
                  <a:noFill/>
                </a:ln>
                <a:effectLst/>
                <a:uLnTx/>
                <a:uFillTx/>
                <a:latin typeface="Times New Roman" pitchFamily="18" charset="0"/>
                <a:ea typeface="+mj-ea"/>
                <a:cs typeface="Times New Roman" pitchFamily="18" charset="0"/>
              </a:rPr>
              <a:t>Dự</a:t>
            </a:r>
            <a:r>
              <a:rPr kumimoji="0" lang="en-US" sz="2200" i="1" u="none" strike="noStrike" kern="0" cap="none" spc="0" normalizeH="0" baseline="0" noProof="0" dirty="0" smtClean="0">
                <a:ln>
                  <a:noFill/>
                </a:ln>
                <a:effectLst/>
                <a:uLnTx/>
                <a:uFillTx/>
                <a:latin typeface="Times New Roman" pitchFamily="18" charset="0"/>
                <a:ea typeface="+mj-ea"/>
                <a:cs typeface="Times New Roman" pitchFamily="18" charset="0"/>
              </a:rPr>
              <a:t> </a:t>
            </a:r>
            <a:r>
              <a:rPr kumimoji="0" lang="en-US" sz="2200" i="1" u="none" strike="noStrike" kern="0" cap="none" spc="0" normalizeH="0" baseline="0" noProof="0" dirty="0" err="1" smtClean="0">
                <a:ln>
                  <a:noFill/>
                </a:ln>
                <a:effectLst/>
                <a:uLnTx/>
                <a:uFillTx/>
                <a:latin typeface="Times New Roman" pitchFamily="18" charset="0"/>
                <a:ea typeface="+mj-ea"/>
                <a:cs typeface="Times New Roman" pitchFamily="18" charset="0"/>
              </a:rPr>
              <a:t>thảo</a:t>
            </a:r>
            <a:r>
              <a:rPr kumimoji="0" lang="en-US" sz="2200" i="1" u="none" strike="noStrike" kern="0" cap="none" spc="0" normalizeH="0" baseline="0" noProof="0" dirty="0" smtClean="0">
                <a:ln>
                  <a:noFill/>
                </a:ln>
                <a:effectLst/>
                <a:uLnTx/>
                <a:uFillTx/>
                <a:latin typeface="Times New Roman" pitchFamily="18" charset="0"/>
                <a:ea typeface="+mj-ea"/>
                <a:cs typeface="Times New Roman" pitchFamily="18" charset="0"/>
              </a:rPr>
              <a:t> </a:t>
            </a:r>
            <a:r>
              <a:rPr kumimoji="0" lang="en-US" sz="2200" i="1" u="none" strike="noStrike" kern="0" cap="none" spc="0" normalizeH="0" baseline="0" noProof="0" dirty="0" err="1" smtClean="0">
                <a:ln>
                  <a:noFill/>
                </a:ln>
                <a:effectLst/>
                <a:uLnTx/>
                <a:uFillTx/>
                <a:latin typeface="Times New Roman" pitchFamily="18" charset="0"/>
                <a:ea typeface="+mj-ea"/>
                <a:cs typeface="Times New Roman" pitchFamily="18" charset="0"/>
              </a:rPr>
              <a:t>Nghị</a:t>
            </a:r>
            <a:r>
              <a:rPr kumimoji="0" lang="en-US" sz="2200" i="1"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200" i="1" u="none" strike="noStrike" kern="0" cap="none" spc="0" normalizeH="0" noProof="0" dirty="0" err="1" smtClean="0">
                <a:ln>
                  <a:noFill/>
                </a:ln>
                <a:effectLst/>
                <a:uLnTx/>
                <a:uFillTx/>
                <a:latin typeface="Times New Roman" pitchFamily="18" charset="0"/>
                <a:ea typeface="+mj-ea"/>
                <a:cs typeface="Times New Roman" pitchFamily="18" charset="0"/>
              </a:rPr>
              <a:t>định</a:t>
            </a:r>
            <a:r>
              <a:rPr kumimoji="0" lang="en-US" sz="2200" i="1"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200" i="1" u="none" strike="noStrike" kern="0" cap="none" spc="0" normalizeH="0" noProof="0" dirty="0" err="1" smtClean="0">
                <a:ln>
                  <a:noFill/>
                </a:ln>
                <a:effectLst/>
                <a:uLnTx/>
                <a:uFillTx/>
                <a:latin typeface="Times New Roman" pitchFamily="18" charset="0"/>
                <a:ea typeface="+mj-ea"/>
                <a:cs typeface="Times New Roman" pitchFamily="18" charset="0"/>
              </a:rPr>
              <a:t>hướng</a:t>
            </a:r>
            <a:r>
              <a:rPr kumimoji="0" lang="en-US" sz="2200" i="1"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200" i="1" u="none" strike="noStrike" kern="0" cap="none" spc="0" normalizeH="0" noProof="0" dirty="0" err="1" smtClean="0">
                <a:ln>
                  <a:noFill/>
                </a:ln>
                <a:effectLst/>
                <a:uLnTx/>
                <a:uFillTx/>
                <a:latin typeface="Times New Roman" pitchFamily="18" charset="0"/>
                <a:ea typeface="+mj-ea"/>
                <a:cs typeface="Times New Roman" pitchFamily="18" charset="0"/>
              </a:rPr>
              <a:t>dẫn</a:t>
            </a:r>
            <a:r>
              <a:rPr kumimoji="0" lang="en-US" sz="2200" i="1" u="none" strike="noStrike" kern="0" cap="none" spc="0" normalizeH="0" noProof="0" dirty="0" smtClean="0">
                <a:ln>
                  <a:noFill/>
                </a:ln>
                <a:effectLst/>
                <a:uLnTx/>
                <a:uFillTx/>
                <a:latin typeface="Times New Roman" pitchFamily="18" charset="0"/>
                <a:ea typeface="+mj-ea"/>
                <a:cs typeface="Times New Roman" pitchFamily="18" charset="0"/>
              </a:rPr>
              <a:t> chi </a:t>
            </a:r>
            <a:r>
              <a:rPr kumimoji="0" lang="en-US" sz="2200" i="1" u="none" strike="noStrike" kern="0" cap="none" spc="0" normalizeH="0" noProof="0" dirty="0" err="1" smtClean="0">
                <a:ln>
                  <a:noFill/>
                </a:ln>
                <a:effectLst/>
                <a:uLnTx/>
                <a:uFillTx/>
                <a:latin typeface="Times New Roman" pitchFamily="18" charset="0"/>
                <a:ea typeface="+mj-ea"/>
                <a:cs typeface="Times New Roman" pitchFamily="18" charset="0"/>
              </a:rPr>
              <a:t>tiết</a:t>
            </a:r>
            <a:r>
              <a:rPr kumimoji="0" lang="en-US" sz="2200" i="1" u="none" strike="noStrike" kern="0" cap="none" spc="0" normalizeH="0" baseline="0" noProof="0" dirty="0" smtClean="0">
                <a:ln>
                  <a:noFill/>
                </a:ln>
                <a:effectLst/>
                <a:uLnTx/>
                <a:uFillTx/>
                <a:latin typeface="Times New Roman" pitchFamily="18" charset="0"/>
                <a:ea typeface="+mj-ea"/>
                <a:cs typeface="Times New Roman" pitchFamily="18" charset="0"/>
              </a:rPr>
              <a:t>)</a:t>
            </a:r>
            <a:endParaRPr kumimoji="0" lang="en-US" sz="2200" i="1" u="none" strike="noStrike" kern="0" cap="none" spc="0" normalizeH="0" baseline="0" noProof="0" dirty="0" smtClean="0">
              <a:ln>
                <a:noFill/>
              </a:ln>
              <a:effectLst/>
              <a:uLnTx/>
              <a:uFillTx/>
              <a:latin typeface="+mj-lt"/>
              <a:ea typeface="+mj-ea"/>
              <a:cs typeface="+mj-cs"/>
            </a:endParaRPr>
          </a:p>
        </p:txBody>
      </p:sp>
      <p:sp>
        <p:nvSpPr>
          <p:cNvPr id="7" name="TextBox 11"/>
          <p:cNvSpPr txBox="1">
            <a:spLocks noChangeArrowheads="1"/>
          </p:cNvSpPr>
          <p:nvPr/>
        </p:nvSpPr>
        <p:spPr bwMode="auto">
          <a:xfrm rot="10800000">
            <a:off x="788988" y="1149350"/>
            <a:ext cx="493712" cy="3402013"/>
          </a:xfrm>
          <a:prstGeom prst="rect">
            <a:avLst/>
          </a:prstGeom>
          <a:noFill/>
          <a:ln w="9525">
            <a:noFill/>
            <a:miter lim="800000"/>
            <a:headEnd/>
            <a:tailEnd/>
          </a:ln>
        </p:spPr>
        <p:txBody>
          <a:bodyPr vert="eaVert">
            <a:spAutoFit/>
          </a:bodyPr>
          <a:lstStyle/>
          <a:p>
            <a:r>
              <a:rPr lang="en-US" sz="2000" b="1">
                <a:latin typeface="Times New Roman" pitchFamily="18" charset="0"/>
                <a:cs typeface="Times New Roman" pitchFamily="18" charset="0"/>
              </a:rPr>
              <a:t>TTKT ngoài lãnh thổ </a:t>
            </a:r>
          </a:p>
        </p:txBody>
      </p:sp>
      <p:sp>
        <p:nvSpPr>
          <p:cNvPr id="8" name="Oval 7"/>
          <p:cNvSpPr/>
          <p:nvPr/>
        </p:nvSpPr>
        <p:spPr>
          <a:xfrm>
            <a:off x="7079565" y="2667000"/>
            <a:ext cx="1524000" cy="990600"/>
          </a:xfrm>
          <a:prstGeom prst="ellipse">
            <a:avLst/>
          </a:prstGeom>
          <a:noFill/>
          <a:ln>
            <a:solidFill>
              <a:srgbClr val="002060"/>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75000"/>
                    <a:lumOff val="25000"/>
                  </a:schemeClr>
                </a:solidFill>
                <a:latin typeface="Times New Roman" pitchFamily="18" charset="0"/>
                <a:cs typeface="Times New Roman" pitchFamily="18" charset="0"/>
              </a:rPr>
              <a:t>3000 </a:t>
            </a:r>
            <a:r>
              <a:rPr lang="en-US" b="1" dirty="0" err="1">
                <a:solidFill>
                  <a:schemeClr val="tx1">
                    <a:lumMod val="75000"/>
                    <a:lumOff val="25000"/>
                  </a:schemeClr>
                </a:solidFill>
                <a:latin typeface="Times New Roman" pitchFamily="18" charset="0"/>
                <a:cs typeface="Times New Roman" pitchFamily="18" charset="0"/>
              </a:rPr>
              <a:t>tỷ</a:t>
            </a:r>
            <a:r>
              <a:rPr lang="en-US" b="1" dirty="0">
                <a:solidFill>
                  <a:schemeClr val="tx1">
                    <a:lumMod val="75000"/>
                    <a:lumOff val="25000"/>
                  </a:schemeClr>
                </a:solidFill>
                <a:latin typeface="Times New Roman" pitchFamily="18" charset="0"/>
                <a:cs typeface="Times New Roman" pitchFamily="18" charset="0"/>
              </a:rPr>
              <a:t> VNĐ </a:t>
            </a:r>
            <a:r>
              <a:rPr lang="en-US" b="1" dirty="0" err="1">
                <a:solidFill>
                  <a:schemeClr val="tx1">
                    <a:lumMod val="75000"/>
                    <a:lumOff val="25000"/>
                  </a:schemeClr>
                </a:solidFill>
                <a:latin typeface="Times New Roman" pitchFamily="18" charset="0"/>
                <a:cs typeface="Times New Roman" pitchFamily="18" charset="0"/>
              </a:rPr>
              <a:t>trở</a:t>
            </a:r>
            <a:r>
              <a:rPr lang="en-US" b="1" dirty="0">
                <a:solidFill>
                  <a:schemeClr val="tx1">
                    <a:lumMod val="75000"/>
                    <a:lumOff val="25000"/>
                  </a:schemeClr>
                </a:solidFill>
                <a:latin typeface="Times New Roman" pitchFamily="18" charset="0"/>
                <a:cs typeface="Times New Roman" pitchFamily="18" charset="0"/>
              </a:rPr>
              <a:t> </a:t>
            </a:r>
            <a:r>
              <a:rPr lang="en-US" b="1" dirty="0" err="1">
                <a:solidFill>
                  <a:schemeClr val="tx1">
                    <a:lumMod val="75000"/>
                    <a:lumOff val="25000"/>
                  </a:schemeClr>
                </a:solidFill>
                <a:latin typeface="Times New Roman" pitchFamily="18" charset="0"/>
                <a:cs typeface="Times New Roman" pitchFamily="18" charset="0"/>
              </a:rPr>
              <a:t>lên</a:t>
            </a:r>
            <a:endParaRPr lang="en-US" b="1" dirty="0">
              <a:solidFill>
                <a:schemeClr val="tx1">
                  <a:lumMod val="75000"/>
                  <a:lumOff val="25000"/>
                </a:schemeClr>
              </a:solidFill>
              <a:latin typeface="Times New Roman" pitchFamily="18" charset="0"/>
              <a:cs typeface="Times New Roman" pitchFamily="18" charset="0"/>
            </a:endParaRPr>
          </a:p>
        </p:txBody>
      </p:sp>
      <p:sp>
        <p:nvSpPr>
          <p:cNvPr id="9" name="Oval 8"/>
          <p:cNvSpPr/>
          <p:nvPr/>
        </p:nvSpPr>
        <p:spPr>
          <a:xfrm>
            <a:off x="7086600" y="5372100"/>
            <a:ext cx="1524000" cy="990600"/>
          </a:xfrm>
          <a:prstGeom prst="ellipse">
            <a:avLst/>
          </a:prstGeom>
          <a:noFill/>
          <a:ln>
            <a:solidFill>
              <a:srgbClr val="002060"/>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75000"/>
                    <a:lumOff val="25000"/>
                  </a:schemeClr>
                </a:solidFill>
                <a:latin typeface="Times New Roman" pitchFamily="18" charset="0"/>
                <a:cs typeface="Times New Roman" pitchFamily="18" charset="0"/>
              </a:rPr>
              <a:t>1000 </a:t>
            </a:r>
            <a:r>
              <a:rPr lang="en-US" b="1" dirty="0" err="1">
                <a:solidFill>
                  <a:schemeClr val="tx1">
                    <a:lumMod val="75000"/>
                    <a:lumOff val="25000"/>
                  </a:schemeClr>
                </a:solidFill>
                <a:latin typeface="Times New Roman" pitchFamily="18" charset="0"/>
                <a:cs typeface="Times New Roman" pitchFamily="18" charset="0"/>
              </a:rPr>
              <a:t>tỷ</a:t>
            </a:r>
            <a:r>
              <a:rPr lang="en-US" b="1" dirty="0">
                <a:solidFill>
                  <a:schemeClr val="tx1">
                    <a:lumMod val="75000"/>
                    <a:lumOff val="25000"/>
                  </a:schemeClr>
                </a:solidFill>
                <a:latin typeface="Times New Roman" pitchFamily="18" charset="0"/>
                <a:cs typeface="Times New Roman" pitchFamily="18" charset="0"/>
              </a:rPr>
              <a:t> VNĐ </a:t>
            </a:r>
            <a:r>
              <a:rPr lang="en-US" b="1" dirty="0" err="1">
                <a:solidFill>
                  <a:schemeClr val="tx1">
                    <a:lumMod val="75000"/>
                    <a:lumOff val="25000"/>
                  </a:schemeClr>
                </a:solidFill>
                <a:latin typeface="Times New Roman" pitchFamily="18" charset="0"/>
                <a:cs typeface="Times New Roman" pitchFamily="18" charset="0"/>
              </a:rPr>
              <a:t>trở</a:t>
            </a:r>
            <a:r>
              <a:rPr lang="en-US" b="1" dirty="0">
                <a:solidFill>
                  <a:schemeClr val="tx1">
                    <a:lumMod val="75000"/>
                    <a:lumOff val="25000"/>
                  </a:schemeClr>
                </a:solidFill>
                <a:latin typeface="Times New Roman" pitchFamily="18" charset="0"/>
                <a:cs typeface="Times New Roman" pitchFamily="18" charset="0"/>
              </a:rPr>
              <a:t> </a:t>
            </a:r>
            <a:r>
              <a:rPr lang="en-US" b="1" dirty="0" err="1">
                <a:solidFill>
                  <a:schemeClr val="tx1">
                    <a:lumMod val="75000"/>
                    <a:lumOff val="25000"/>
                  </a:schemeClr>
                </a:solidFill>
                <a:latin typeface="Times New Roman" pitchFamily="18" charset="0"/>
                <a:cs typeface="Times New Roman" pitchFamily="18" charset="0"/>
              </a:rPr>
              <a:t>lên</a:t>
            </a:r>
            <a:endParaRPr lang="en-US" b="1" dirty="0">
              <a:solidFill>
                <a:schemeClr val="tx1">
                  <a:lumMod val="75000"/>
                  <a:lumOff val="25000"/>
                </a:schemeClr>
              </a:solidFill>
              <a:latin typeface="Times New Roman" pitchFamily="18" charset="0"/>
              <a:cs typeface="Times New Roman" pitchFamily="18" charset="0"/>
            </a:endParaRPr>
          </a:p>
        </p:txBody>
      </p:sp>
      <p:sp>
        <p:nvSpPr>
          <p:cNvPr id="10" name="Oval 9"/>
          <p:cNvSpPr/>
          <p:nvPr/>
        </p:nvSpPr>
        <p:spPr>
          <a:xfrm>
            <a:off x="7079565" y="1474763"/>
            <a:ext cx="1524000" cy="990600"/>
          </a:xfrm>
          <a:prstGeom prst="ellipse">
            <a:avLst/>
          </a:prstGeom>
          <a:noFill/>
          <a:ln>
            <a:solidFill>
              <a:srgbClr val="002060"/>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lumMod val="75000"/>
                    <a:lumOff val="25000"/>
                  </a:schemeClr>
                </a:solidFill>
                <a:latin typeface="Times New Roman" pitchFamily="18" charset="0"/>
                <a:cs typeface="Times New Roman" pitchFamily="18" charset="0"/>
              </a:rPr>
              <a:t>3000 </a:t>
            </a:r>
            <a:r>
              <a:rPr lang="en-US" b="1" dirty="0" err="1">
                <a:solidFill>
                  <a:schemeClr val="tx1">
                    <a:lumMod val="75000"/>
                    <a:lumOff val="25000"/>
                  </a:schemeClr>
                </a:solidFill>
                <a:latin typeface="Times New Roman" pitchFamily="18" charset="0"/>
                <a:cs typeface="Times New Roman" pitchFamily="18" charset="0"/>
              </a:rPr>
              <a:t>tỷ</a:t>
            </a:r>
            <a:r>
              <a:rPr lang="en-US" b="1" dirty="0">
                <a:solidFill>
                  <a:schemeClr val="tx1">
                    <a:lumMod val="75000"/>
                    <a:lumOff val="25000"/>
                  </a:schemeClr>
                </a:solidFill>
                <a:latin typeface="Times New Roman" pitchFamily="18" charset="0"/>
                <a:cs typeface="Times New Roman" pitchFamily="18" charset="0"/>
              </a:rPr>
              <a:t> VNĐ </a:t>
            </a:r>
            <a:r>
              <a:rPr lang="en-US" b="1" dirty="0" err="1">
                <a:solidFill>
                  <a:schemeClr val="tx1">
                    <a:lumMod val="75000"/>
                    <a:lumOff val="25000"/>
                  </a:schemeClr>
                </a:solidFill>
                <a:latin typeface="Times New Roman" pitchFamily="18" charset="0"/>
                <a:cs typeface="Times New Roman" pitchFamily="18" charset="0"/>
              </a:rPr>
              <a:t>trở</a:t>
            </a:r>
            <a:r>
              <a:rPr lang="en-US" b="1" dirty="0">
                <a:solidFill>
                  <a:schemeClr val="tx1">
                    <a:lumMod val="75000"/>
                    <a:lumOff val="25000"/>
                  </a:schemeClr>
                </a:solidFill>
                <a:latin typeface="Times New Roman" pitchFamily="18" charset="0"/>
                <a:cs typeface="Times New Roman" pitchFamily="18" charset="0"/>
              </a:rPr>
              <a:t> </a:t>
            </a:r>
            <a:r>
              <a:rPr lang="en-US" b="1" dirty="0" err="1">
                <a:solidFill>
                  <a:schemeClr val="tx1">
                    <a:lumMod val="75000"/>
                    <a:lumOff val="25000"/>
                  </a:schemeClr>
                </a:solidFill>
                <a:latin typeface="Times New Roman" pitchFamily="18" charset="0"/>
                <a:cs typeface="Times New Roman" pitchFamily="18" charset="0"/>
              </a:rPr>
              <a:t>lên</a:t>
            </a:r>
            <a:endParaRPr lang="en-US" b="1" dirty="0">
              <a:solidFill>
                <a:schemeClr val="tx1">
                  <a:lumMod val="75000"/>
                  <a:lumOff val="25000"/>
                </a:schemeClr>
              </a:solidFill>
              <a:latin typeface="Times New Roman" pitchFamily="18" charset="0"/>
              <a:cs typeface="Times New Roman" pitchFamily="18" charset="0"/>
            </a:endParaRPr>
          </a:p>
        </p:txBody>
      </p:sp>
      <p:sp>
        <p:nvSpPr>
          <p:cNvPr id="11" name="Oval 10"/>
          <p:cNvSpPr/>
          <p:nvPr/>
        </p:nvSpPr>
        <p:spPr>
          <a:xfrm>
            <a:off x="7091874" y="4038600"/>
            <a:ext cx="1499382" cy="990600"/>
          </a:xfrm>
          <a:prstGeom prst="ellipse">
            <a:avLst/>
          </a:prstGeom>
          <a:noFill/>
          <a:ln>
            <a:solidFill>
              <a:srgbClr val="002060"/>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a:solidFill>
                  <a:schemeClr val="tx1">
                    <a:lumMod val="75000"/>
                    <a:lumOff val="25000"/>
                  </a:schemeClr>
                </a:solidFill>
                <a:latin typeface="Times New Roman" pitchFamily="18" charset="0"/>
                <a:cs typeface="Times New Roman" pitchFamily="18" charset="0"/>
              </a:rPr>
              <a:t>Từ 20% trở lên</a:t>
            </a:r>
          </a:p>
        </p:txBody>
      </p:sp>
      <p:cxnSp>
        <p:nvCxnSpPr>
          <p:cNvPr id="12" name="Straight Arrow Connector 11"/>
          <p:cNvCxnSpPr/>
          <p:nvPr/>
        </p:nvCxnSpPr>
        <p:spPr>
          <a:xfrm>
            <a:off x="1220225" y="1369842"/>
            <a:ext cx="0" cy="3706837"/>
          </a:xfrm>
          <a:prstGeom prst="straightConnector1">
            <a:avLst/>
          </a:prstGeom>
          <a:ln>
            <a:headEnd type="arrow"/>
            <a:tailEnd type="arrow"/>
          </a:ln>
          <a:effectLst>
            <a:innerShdw blurRad="114300">
              <a:prstClr val="black"/>
            </a:innerShdw>
          </a:effectLst>
        </p:spPr>
        <p:style>
          <a:lnRef idx="3">
            <a:schemeClr val="accent6"/>
          </a:lnRef>
          <a:fillRef idx="0">
            <a:schemeClr val="accent6"/>
          </a:fillRef>
          <a:effectRef idx="2">
            <a:schemeClr val="accent6"/>
          </a:effectRef>
          <a:fontRef idx="minor">
            <a:schemeClr val="tx1"/>
          </a:fontRef>
        </p:style>
      </p:cxnSp>
      <p:graphicFrame>
        <p:nvGraphicFramePr>
          <p:cNvPr id="15" name="Diagram 14"/>
          <p:cNvGraphicFramePr/>
          <p:nvPr/>
        </p:nvGraphicFramePr>
        <p:xfrm>
          <a:off x="152400" y="1295400"/>
          <a:ext cx="86868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212960" y="6402324"/>
            <a:ext cx="502920" cy="301752"/>
          </a:xfrm>
        </p:spPr>
        <p:txBody>
          <a:bodyPr/>
          <a:lstStyle/>
          <a:p>
            <a:fld id="{49598980-D22C-4904-9F8F-3DB09B2ECD84}" type="slidenum">
              <a:rPr lang="en-US" smtClean="0"/>
              <a:pPr/>
              <a:t>14</a:t>
            </a:fld>
            <a:endParaRPr lang="en-US" dirty="0"/>
          </a:p>
        </p:txBody>
      </p:sp>
      <p:sp>
        <p:nvSpPr>
          <p:cNvPr id="5" name="Title 1">
            <a:extLst/>
          </p:cNvPr>
          <p:cNvSpPr>
            <a:spLocks noGrp="1"/>
          </p:cNvSpPr>
          <p:nvPr>
            <p:ph type="title"/>
          </p:nvPr>
        </p:nvSpPr>
        <p:spPr>
          <a:xfrm>
            <a:off x="533400" y="381000"/>
            <a:ext cx="8263909" cy="666474"/>
          </a:xfrm>
        </p:spPr>
        <p:txBody>
          <a:bodyPr>
            <a:normAutofit fontScale="90000"/>
          </a:bodyPr>
          <a:lstStyle/>
          <a:p>
            <a:pPr eaLnBrk="1" hangingPunct="1">
              <a:spcBef>
                <a:spcPts val="600"/>
              </a:spcBef>
              <a:spcAft>
                <a:spcPts val="600"/>
              </a:spcAft>
            </a:pP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2.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Thẩm</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định</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sơ</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300" dirty="0" err="1" smtClean="0">
                <a:effectLst>
                  <a:outerShdw blurRad="38100" dist="38100" dir="2700000" algn="tl">
                    <a:srgbClr val="000000">
                      <a:alpha val="43137"/>
                    </a:srgbClr>
                  </a:outerShdw>
                </a:effectLst>
                <a:latin typeface="Times New Roman" pitchFamily="18" charset="0"/>
                <a:cs typeface="Times New Roman" pitchFamily="18" charset="0"/>
              </a:rPr>
              <a:t>bộ</a:t>
            </a:r>
            <a:r>
              <a:rPr lang="en-US" sz="33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000" b="0" i="1" dirty="0" smtClean="0">
                <a:latin typeface="Times New Roman" pitchFamily="18" charset="0"/>
                <a:cs typeface="Times New Roman" pitchFamily="18" charset="0"/>
              </a:rPr>
              <a:t>(</a:t>
            </a:r>
            <a:r>
              <a:rPr lang="en-US" sz="2000" b="0" i="1" dirty="0" err="1" smtClean="0">
                <a:latin typeface="Times New Roman" pitchFamily="18" charset="0"/>
                <a:cs typeface="Times New Roman" pitchFamily="18" charset="0"/>
              </a:rPr>
              <a:t>Điều</a:t>
            </a:r>
            <a:r>
              <a:rPr lang="en-US" sz="2000" b="0" i="1" dirty="0" smtClean="0">
                <a:latin typeface="Times New Roman" pitchFamily="18" charset="0"/>
                <a:cs typeface="Times New Roman" pitchFamily="18" charset="0"/>
              </a:rPr>
              <a:t> 14 </a:t>
            </a:r>
            <a:r>
              <a:rPr lang="en-US" sz="2000" b="0" i="1" dirty="0" err="1" smtClean="0">
                <a:latin typeface="Times New Roman" pitchFamily="18" charset="0"/>
                <a:cs typeface="Times New Roman" pitchFamily="18" charset="0"/>
              </a:rPr>
              <a:t>Nghị</a:t>
            </a:r>
            <a:r>
              <a:rPr lang="en-US" sz="2000" b="0" i="1" dirty="0" smtClean="0">
                <a:latin typeface="Times New Roman" pitchFamily="18" charset="0"/>
                <a:cs typeface="Times New Roman" pitchFamily="18" charset="0"/>
              </a:rPr>
              <a:t> </a:t>
            </a:r>
            <a:r>
              <a:rPr lang="en-US" sz="2000" b="0" i="1" dirty="0" err="1" smtClean="0">
                <a:latin typeface="Times New Roman" pitchFamily="18" charset="0"/>
                <a:cs typeface="Times New Roman" pitchFamily="18" charset="0"/>
              </a:rPr>
              <a:t>định</a:t>
            </a:r>
            <a:r>
              <a:rPr lang="en-US" sz="2000" b="0" i="1" dirty="0" smtClean="0">
                <a:latin typeface="Times New Roman" pitchFamily="18" charset="0"/>
                <a:cs typeface="Times New Roman" pitchFamily="18" charset="0"/>
              </a:rPr>
              <a:t> 35/2020/NĐ-CP ) </a:t>
            </a:r>
            <a:endParaRPr lang="en-US" sz="2000" b="0" i="1" dirty="0" smtClean="0">
              <a:solidFill>
                <a:srgbClr val="0070C0"/>
              </a:solidFill>
            </a:endParaRPr>
          </a:p>
        </p:txBody>
      </p:sp>
      <p:graphicFrame>
        <p:nvGraphicFramePr>
          <p:cNvPr id="6" name="Diagram 5"/>
          <p:cNvGraphicFramePr/>
          <p:nvPr/>
        </p:nvGraphicFramePr>
        <p:xfrm>
          <a:off x="768220" y="1295400"/>
          <a:ext cx="700418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6400800" y="457200"/>
          <a:ext cx="2063620" cy="2895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296275" y="6429083"/>
            <a:ext cx="502920" cy="301752"/>
          </a:xfrm>
        </p:spPr>
        <p:txBody>
          <a:bodyPr/>
          <a:lstStyle/>
          <a:p>
            <a:fld id="{49598980-D22C-4904-9F8F-3DB09B2ECD84}" type="slidenum">
              <a:rPr lang="en-US" smtClean="0"/>
              <a:pPr/>
              <a:t>15</a:t>
            </a:fld>
            <a:endParaRPr lang="en-US" dirty="0"/>
          </a:p>
        </p:txBody>
      </p:sp>
      <p:sp>
        <p:nvSpPr>
          <p:cNvPr id="6" name="Title 1">
            <a:extLst/>
          </p:cNvPr>
          <p:cNvSpPr>
            <a:spLocks noGrp="1"/>
          </p:cNvSpPr>
          <p:nvPr>
            <p:ph type="title"/>
          </p:nvPr>
        </p:nvSpPr>
        <p:spPr>
          <a:xfrm>
            <a:off x="685800" y="304800"/>
            <a:ext cx="7610475" cy="914400"/>
          </a:xfrm>
        </p:spPr>
        <p:txBody>
          <a:bodyPr>
            <a:normAutofit/>
          </a:bodyPr>
          <a:lstStyle/>
          <a:p>
            <a:pPr eaLnBrk="1" hangingPunct="1">
              <a:spcBef>
                <a:spcPts val="600"/>
              </a:spcBef>
              <a:spcAft>
                <a:spcPts val="600"/>
              </a:spcAft>
            </a:pP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3. </a:t>
            </a:r>
            <a:r>
              <a:rPr lang="en-US" sz="2900" dirty="0" err="1" smtClean="0">
                <a:effectLst>
                  <a:outerShdw blurRad="38100" dist="38100" dir="2700000" algn="tl">
                    <a:srgbClr val="000000">
                      <a:alpha val="43137"/>
                    </a:srgbClr>
                  </a:outerShdw>
                </a:effectLst>
                <a:latin typeface="Times New Roman" pitchFamily="18" charset="0"/>
                <a:cs typeface="Times New Roman" pitchFamily="18" charset="0"/>
              </a:rPr>
              <a:t>Thẩm</a:t>
            </a: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900" dirty="0" err="1" smtClean="0">
                <a:effectLst>
                  <a:outerShdw blurRad="38100" dist="38100" dir="2700000" algn="tl">
                    <a:srgbClr val="000000">
                      <a:alpha val="43137"/>
                    </a:srgbClr>
                  </a:outerShdw>
                </a:effectLst>
                <a:latin typeface="Times New Roman" pitchFamily="18" charset="0"/>
                <a:cs typeface="Times New Roman" pitchFamily="18" charset="0"/>
              </a:rPr>
              <a:t>định</a:t>
            </a: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900" dirty="0" err="1" smtClean="0">
                <a:effectLst>
                  <a:outerShdw blurRad="38100" dist="38100" dir="2700000" algn="tl">
                    <a:srgbClr val="000000">
                      <a:alpha val="43137"/>
                    </a:srgbClr>
                  </a:outerShdw>
                </a:effectLst>
                <a:latin typeface="Times New Roman" pitchFamily="18" charset="0"/>
                <a:cs typeface="Times New Roman" pitchFamily="18" charset="0"/>
              </a:rPr>
              <a:t>chính</a:t>
            </a: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900" dirty="0" err="1" smtClean="0">
                <a:effectLst>
                  <a:outerShdw blurRad="38100" dist="38100" dir="2700000" algn="tl">
                    <a:srgbClr val="000000">
                      <a:alpha val="43137"/>
                    </a:srgbClr>
                  </a:outerShdw>
                </a:effectLst>
                <a:latin typeface="Times New Roman" pitchFamily="18" charset="0"/>
                <a:cs typeface="Times New Roman" pitchFamily="18" charset="0"/>
              </a:rPr>
              <a:t>thức</a:t>
            </a:r>
            <a:r>
              <a:rPr lang="en-US" sz="2900" dirty="0" smtClean="0">
                <a:solidFill>
                  <a:srgbClr val="0070C0"/>
                </a:solidFill>
                <a:latin typeface="Times New Roman" pitchFamily="18" charset="0"/>
                <a:cs typeface="Times New Roman" pitchFamily="18" charset="0"/>
              </a:rPr>
              <a:t/>
            </a:r>
            <a:br>
              <a:rPr lang="en-US" sz="2900" dirty="0" smtClean="0">
                <a:solidFill>
                  <a:srgbClr val="0070C0"/>
                </a:solidFill>
                <a:latin typeface="Times New Roman" pitchFamily="18" charset="0"/>
                <a:cs typeface="Times New Roman" pitchFamily="18" charset="0"/>
              </a:rPr>
            </a:br>
            <a:r>
              <a:rPr lang="en-US" sz="2000" b="0" i="1" dirty="0" smtClean="0">
                <a:solidFill>
                  <a:srgbClr val="648C61"/>
                </a:solidFill>
                <a:latin typeface="Times New Roman" pitchFamily="18" charset="0"/>
                <a:cs typeface="Times New Roman" pitchFamily="18" charset="0"/>
              </a:rPr>
              <a:t>(</a:t>
            </a:r>
            <a:r>
              <a:rPr lang="en-US" sz="2000" b="0" i="1" dirty="0" err="1" smtClean="0">
                <a:solidFill>
                  <a:srgbClr val="648C61"/>
                </a:solidFill>
                <a:latin typeface="Times New Roman" pitchFamily="18" charset="0"/>
                <a:cs typeface="Times New Roman" pitchFamily="18" charset="0"/>
              </a:rPr>
              <a:t>Quy</a:t>
            </a:r>
            <a:r>
              <a:rPr lang="en-US" sz="2000" b="0" i="1" dirty="0" smtClean="0">
                <a:solidFill>
                  <a:srgbClr val="648C61"/>
                </a:solidFill>
                <a:latin typeface="Times New Roman" pitchFamily="18" charset="0"/>
                <a:cs typeface="Times New Roman" pitchFamily="18" charset="0"/>
              </a:rPr>
              <a:t> </a:t>
            </a:r>
            <a:r>
              <a:rPr lang="en-US" sz="2000" b="0" i="1" dirty="0" err="1" smtClean="0">
                <a:solidFill>
                  <a:srgbClr val="648C61"/>
                </a:solidFill>
                <a:latin typeface="Times New Roman" pitchFamily="18" charset="0"/>
                <a:cs typeface="Times New Roman" pitchFamily="18" charset="0"/>
              </a:rPr>
              <a:t>định</a:t>
            </a:r>
            <a:r>
              <a:rPr lang="en-US" sz="2000" b="0" i="1" dirty="0" smtClean="0">
                <a:solidFill>
                  <a:srgbClr val="648C61"/>
                </a:solidFill>
                <a:latin typeface="Times New Roman" pitchFamily="18" charset="0"/>
                <a:cs typeface="Times New Roman" pitchFamily="18" charset="0"/>
              </a:rPr>
              <a:t> </a:t>
            </a:r>
            <a:r>
              <a:rPr lang="en-US" sz="2000" b="0" i="1" dirty="0" err="1" smtClean="0">
                <a:solidFill>
                  <a:srgbClr val="648C61"/>
                </a:solidFill>
                <a:latin typeface="Times New Roman" pitchFamily="18" charset="0"/>
                <a:cs typeface="Times New Roman" pitchFamily="18" charset="0"/>
              </a:rPr>
              <a:t>tại</a:t>
            </a:r>
            <a:r>
              <a:rPr lang="en-US" sz="2000" b="0" i="1" dirty="0" smtClean="0">
                <a:solidFill>
                  <a:srgbClr val="648C61"/>
                </a:solidFill>
                <a:latin typeface="Times New Roman" pitchFamily="18" charset="0"/>
                <a:cs typeface="Times New Roman" pitchFamily="18" charset="0"/>
              </a:rPr>
              <a:t> </a:t>
            </a:r>
            <a:r>
              <a:rPr lang="en-US" sz="2000" b="0" i="1" dirty="0" err="1" smtClean="0">
                <a:solidFill>
                  <a:srgbClr val="648C61"/>
                </a:solidFill>
                <a:latin typeface="Times New Roman" pitchFamily="18" charset="0"/>
                <a:cs typeface="Times New Roman" pitchFamily="18" charset="0"/>
              </a:rPr>
              <a:t>Khoản</a:t>
            </a:r>
            <a:r>
              <a:rPr lang="en-US" sz="2000" b="0" i="1" dirty="0" smtClean="0">
                <a:solidFill>
                  <a:srgbClr val="648C61"/>
                </a:solidFill>
                <a:latin typeface="Times New Roman" pitchFamily="18" charset="0"/>
                <a:cs typeface="Times New Roman" pitchFamily="18" charset="0"/>
              </a:rPr>
              <a:t> 4 </a:t>
            </a:r>
            <a:r>
              <a:rPr lang="en-US" sz="2000" b="0" i="1" dirty="0" err="1" smtClean="0">
                <a:solidFill>
                  <a:srgbClr val="648C61"/>
                </a:solidFill>
                <a:latin typeface="Times New Roman" pitchFamily="18" charset="0"/>
                <a:cs typeface="Times New Roman" pitchFamily="18" charset="0"/>
              </a:rPr>
              <a:t>Điều</a:t>
            </a:r>
            <a:r>
              <a:rPr lang="en-US" sz="2000" b="0" i="1" dirty="0" smtClean="0">
                <a:solidFill>
                  <a:srgbClr val="648C61"/>
                </a:solidFill>
                <a:latin typeface="Times New Roman" pitchFamily="18" charset="0"/>
                <a:cs typeface="Times New Roman" pitchFamily="18" charset="0"/>
              </a:rPr>
              <a:t> 14 </a:t>
            </a:r>
            <a:r>
              <a:rPr lang="en-US" sz="2000" b="0" i="1" dirty="0" err="1" smtClean="0">
                <a:solidFill>
                  <a:srgbClr val="648C61"/>
                </a:solidFill>
                <a:latin typeface="Times New Roman" pitchFamily="18" charset="0"/>
                <a:cs typeface="Times New Roman" pitchFamily="18" charset="0"/>
              </a:rPr>
              <a:t>Nghị</a:t>
            </a:r>
            <a:r>
              <a:rPr lang="en-US" sz="2000" b="0" i="1" dirty="0" smtClean="0">
                <a:solidFill>
                  <a:srgbClr val="648C61"/>
                </a:solidFill>
                <a:latin typeface="Times New Roman" pitchFamily="18" charset="0"/>
                <a:cs typeface="Times New Roman" pitchFamily="18" charset="0"/>
              </a:rPr>
              <a:t> </a:t>
            </a:r>
            <a:r>
              <a:rPr lang="en-US" sz="2000" b="0" i="1" dirty="0" err="1" smtClean="0">
                <a:solidFill>
                  <a:srgbClr val="648C61"/>
                </a:solidFill>
                <a:latin typeface="Times New Roman" pitchFamily="18" charset="0"/>
                <a:cs typeface="Times New Roman" pitchFamily="18" charset="0"/>
              </a:rPr>
              <a:t>định</a:t>
            </a:r>
            <a:r>
              <a:rPr lang="en-US" sz="2000" b="0" i="1" dirty="0" smtClean="0">
                <a:solidFill>
                  <a:srgbClr val="648C61"/>
                </a:solidFill>
                <a:latin typeface="Times New Roman" pitchFamily="18" charset="0"/>
                <a:cs typeface="Times New Roman" pitchFamily="18" charset="0"/>
              </a:rPr>
              <a:t> 35/2020/NĐ-CP)</a:t>
            </a:r>
            <a:endParaRPr lang="en-US" sz="2000" b="0" i="1" dirty="0" smtClean="0">
              <a:solidFill>
                <a:srgbClr val="648C61"/>
              </a:solidFill>
            </a:endParaRPr>
          </a:p>
        </p:txBody>
      </p:sp>
      <p:sp>
        <p:nvSpPr>
          <p:cNvPr id="7" name="TextBox 3"/>
          <p:cNvSpPr txBox="1">
            <a:spLocks noChangeArrowheads="1"/>
          </p:cNvSpPr>
          <p:nvPr/>
        </p:nvSpPr>
        <p:spPr bwMode="auto">
          <a:xfrm rot="10800000">
            <a:off x="513397" y="838200"/>
            <a:ext cx="492443" cy="4267200"/>
          </a:xfrm>
          <a:prstGeom prst="rect">
            <a:avLst/>
          </a:prstGeom>
          <a:noFill/>
          <a:ln w="9525">
            <a:noFill/>
            <a:miter lim="800000"/>
            <a:headEnd/>
            <a:tailEnd/>
          </a:ln>
        </p:spPr>
        <p:txBody>
          <a:bodyPr vert="eaVert">
            <a:spAutoFit/>
          </a:bodyPr>
          <a:lstStyle/>
          <a:p>
            <a:r>
              <a:rPr lang="en-US" sz="2000" b="1" dirty="0" err="1">
                <a:solidFill>
                  <a:srgbClr val="002060"/>
                </a:solidFill>
                <a:latin typeface="Times New Roman" pitchFamily="18" charset="0"/>
                <a:cs typeface="Times New Roman" pitchFamily="18" charset="0"/>
              </a:rPr>
              <a:t>Đánh</a:t>
            </a:r>
            <a:r>
              <a:rPr lang="en-US" sz="2000" b="1" dirty="0">
                <a:solidFill>
                  <a:srgbClr val="002060"/>
                </a:solidFill>
                <a:latin typeface="Times New Roman" pitchFamily="18" charset="0"/>
                <a:cs typeface="Times New Roman" pitchFamily="18" charset="0"/>
              </a:rPr>
              <a:t>  </a:t>
            </a:r>
            <a:r>
              <a:rPr lang="en-US" sz="2000" b="1" dirty="0" err="1">
                <a:solidFill>
                  <a:srgbClr val="002060"/>
                </a:solidFill>
                <a:latin typeface="Times New Roman" pitchFamily="18" charset="0"/>
                <a:cs typeface="Times New Roman" pitchFamily="18" charset="0"/>
              </a:rPr>
              <a:t>giác</a:t>
            </a:r>
            <a:r>
              <a:rPr lang="en-US" sz="2000" b="1" dirty="0">
                <a:solidFill>
                  <a:srgbClr val="002060"/>
                </a:solidFill>
                <a:latin typeface="Times New Roman" pitchFamily="18" charset="0"/>
                <a:cs typeface="Times New Roman" pitchFamily="18" charset="0"/>
              </a:rPr>
              <a:t> </a:t>
            </a:r>
            <a:r>
              <a:rPr lang="en-US" sz="2000" b="1" dirty="0" err="1">
                <a:solidFill>
                  <a:srgbClr val="002060"/>
                </a:solidFill>
                <a:latin typeface="Times New Roman" pitchFamily="18" charset="0"/>
                <a:cs typeface="Times New Roman" pitchFamily="18" charset="0"/>
              </a:rPr>
              <a:t>tác</a:t>
            </a:r>
            <a:r>
              <a:rPr lang="en-US" sz="2000" b="1" dirty="0">
                <a:solidFill>
                  <a:srgbClr val="002060"/>
                </a:solidFill>
                <a:latin typeface="Times New Roman" pitchFamily="18" charset="0"/>
                <a:cs typeface="Times New Roman" pitchFamily="18" charset="0"/>
              </a:rPr>
              <a:t> </a:t>
            </a:r>
            <a:r>
              <a:rPr lang="en-US" sz="2000" b="1" dirty="0" err="1">
                <a:solidFill>
                  <a:srgbClr val="002060"/>
                </a:solidFill>
                <a:latin typeface="Times New Roman" pitchFamily="18" charset="0"/>
                <a:cs typeface="Times New Roman" pitchFamily="18" charset="0"/>
              </a:rPr>
              <a:t>động</a:t>
            </a:r>
            <a:r>
              <a:rPr lang="en-US" sz="2000" b="1" dirty="0">
                <a:solidFill>
                  <a:srgbClr val="002060"/>
                </a:solidFill>
                <a:latin typeface="Times New Roman" pitchFamily="18" charset="0"/>
                <a:cs typeface="Times New Roman" pitchFamily="18" charset="0"/>
              </a:rPr>
              <a:t> </a:t>
            </a:r>
            <a:r>
              <a:rPr lang="en-US" sz="2000" b="1" dirty="0" smtClean="0">
                <a:solidFill>
                  <a:srgbClr val="002060"/>
                </a:solidFill>
                <a:latin typeface="Times New Roman" pitchFamily="18" charset="0"/>
                <a:cs typeface="Times New Roman" pitchFamily="18" charset="0"/>
              </a:rPr>
              <a:t>HCCT</a:t>
            </a:r>
            <a:endParaRPr lang="en-US" sz="2000" b="1" dirty="0">
              <a:solidFill>
                <a:srgbClr val="002060"/>
              </a:solidFill>
              <a:latin typeface="Times New Roman" pitchFamily="18" charset="0"/>
              <a:cs typeface="Times New Roman" pitchFamily="18" charset="0"/>
            </a:endParaRPr>
          </a:p>
        </p:txBody>
      </p:sp>
      <p:graphicFrame>
        <p:nvGraphicFramePr>
          <p:cNvPr id="9" name="Diagram 8"/>
          <p:cNvGraphicFramePr/>
          <p:nvPr/>
        </p:nvGraphicFramePr>
        <p:xfrm>
          <a:off x="-609600" y="1295400"/>
          <a:ext cx="9448799"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ounded Rectangle 9"/>
          <p:cNvSpPr/>
          <p:nvPr/>
        </p:nvSpPr>
        <p:spPr>
          <a:xfrm rot="200398">
            <a:off x="4194175" y="4870450"/>
            <a:ext cx="2443163" cy="747713"/>
          </a:xfrm>
          <a:prstGeom prst="roundRect">
            <a:avLst/>
          </a:prstGeom>
          <a:ln/>
        </p:spPr>
        <p:style>
          <a:lnRef idx="1">
            <a:schemeClr val="accent5"/>
          </a:lnRef>
          <a:fillRef idx="2">
            <a:schemeClr val="accent5"/>
          </a:fillRef>
          <a:effectRef idx="1">
            <a:schemeClr val="accent5"/>
          </a:effectRef>
          <a:fontRef idx="minor">
            <a:schemeClr val="dk1"/>
          </a:fontRef>
        </p:style>
        <p:txBody>
          <a:bodyPr anchor="ctr"/>
          <a:lstStyle/>
          <a:p>
            <a:pPr algn="ctr"/>
            <a:r>
              <a:rPr lang="en-US" sz="1400" dirty="0">
                <a:solidFill>
                  <a:schemeClr val="tx1"/>
                </a:solidFill>
                <a:latin typeface="Times New Roman" pitchFamily="18" charset="0"/>
                <a:cs typeface="Times New Roman" pitchFamily="18" charset="0"/>
              </a:rPr>
              <a:t>5. </a:t>
            </a:r>
            <a:r>
              <a:rPr lang="vi-VN" sz="1400" dirty="0">
                <a:solidFill>
                  <a:schemeClr val="tx1"/>
                </a:solidFill>
                <a:latin typeface="Times New Roman" pitchFamily="18" charset="0"/>
                <a:cs typeface="Times New Roman" pitchFamily="18" charset="0"/>
              </a:rPr>
              <a:t>Khả năng tăng giá hoặc tăng t</a:t>
            </a:r>
            <a:r>
              <a:rPr lang="en-US" sz="1400" dirty="0">
                <a:solidFill>
                  <a:schemeClr val="tx1"/>
                </a:solidFill>
                <a:latin typeface="Times New Roman" pitchFamily="18" charset="0"/>
                <a:cs typeface="Times New Roman" pitchFamily="18" charset="0"/>
              </a:rPr>
              <a:t>ỷ</a:t>
            </a:r>
            <a:r>
              <a:rPr lang="vi-VN" sz="1400" dirty="0">
                <a:solidFill>
                  <a:schemeClr val="tx1"/>
                </a:solidFill>
                <a:latin typeface="Times New Roman" pitchFamily="18" charset="0"/>
                <a:cs typeface="Times New Roman" pitchFamily="18" charset="0"/>
              </a:rPr>
              <a:t> suất lợi nhuận trên doanh thu một cách đáng kể</a:t>
            </a:r>
            <a:endParaRPr lang="en-US" sz="1400" dirty="0">
              <a:solidFill>
                <a:schemeClr val="tx1"/>
              </a:solidFill>
              <a:latin typeface="Times New Roman" pitchFamily="18" charset="0"/>
              <a:cs typeface="Times New Roman" pitchFamily="18" charset="0"/>
            </a:endParaRPr>
          </a:p>
        </p:txBody>
      </p:sp>
      <p:sp>
        <p:nvSpPr>
          <p:cNvPr id="11" name="Rounded Rectangle 10"/>
          <p:cNvSpPr/>
          <p:nvPr/>
        </p:nvSpPr>
        <p:spPr>
          <a:xfrm rot="330451">
            <a:off x="7052312" y="2611149"/>
            <a:ext cx="2054225" cy="87947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Times New Roman" pitchFamily="18" charset="0"/>
                <a:cs typeface="Times New Roman" pitchFamily="18" charset="0"/>
              </a:rPr>
              <a:t>6. </a:t>
            </a:r>
            <a:r>
              <a:rPr lang="vi-VN" sz="1400" dirty="0">
                <a:solidFill>
                  <a:schemeClr val="tx1"/>
                </a:solidFill>
                <a:latin typeface="Times New Roman" pitchFamily="18" charset="0"/>
                <a:cs typeface="Times New Roman" pitchFamily="18" charset="0"/>
              </a:rPr>
              <a:t>Khả năng loại bỏ hoặc ngăn cản doanh nghiệp khác gia nhập hoặc mở rộng thị trường</a:t>
            </a:r>
            <a:endParaRPr lang="en-US" sz="1400" dirty="0">
              <a:solidFill>
                <a:schemeClr val="tx1"/>
              </a:solidFill>
              <a:latin typeface="Times New Roman" pitchFamily="18" charset="0"/>
              <a:cs typeface="Times New Roman" pitchFamily="18" charset="0"/>
            </a:endParaRPr>
          </a:p>
        </p:txBody>
      </p:sp>
      <p:sp>
        <p:nvSpPr>
          <p:cNvPr id="12" name="Rounded Rectangle 11"/>
          <p:cNvSpPr/>
          <p:nvPr/>
        </p:nvSpPr>
        <p:spPr>
          <a:xfrm rot="330451">
            <a:off x="6973892" y="3748872"/>
            <a:ext cx="1946275" cy="92075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Times New Roman" pitchFamily="18" charset="0"/>
                <a:cs typeface="Times New Roman" pitchFamily="18" charset="0"/>
              </a:rPr>
              <a:t>7. Y</a:t>
            </a:r>
            <a:r>
              <a:rPr lang="vi-VN" sz="1400" dirty="0">
                <a:solidFill>
                  <a:schemeClr val="tx1"/>
                </a:solidFill>
                <a:latin typeface="Times New Roman" pitchFamily="18" charset="0"/>
                <a:cs typeface="Times New Roman" pitchFamily="18" charset="0"/>
              </a:rPr>
              <a:t>ếu tố đặc thù trong ngành, lĩnh vực mà các doanh nghiệp tham gia tập trung kinh tế</a:t>
            </a:r>
            <a:endParaRPr lang="en-US" sz="1400" dirty="0">
              <a:solidFill>
                <a:schemeClr val="tx1"/>
              </a:solidFill>
              <a:latin typeface="Times New Roman" pitchFamily="18" charset="0"/>
              <a:cs typeface="Times New Roman" pitchFamily="18" charset="0"/>
            </a:endParaRPr>
          </a:p>
        </p:txBody>
      </p:sp>
      <p:sp>
        <p:nvSpPr>
          <p:cNvPr id="13" name="Rounded Rectangle 12"/>
          <p:cNvSpPr/>
          <p:nvPr/>
        </p:nvSpPr>
        <p:spPr>
          <a:xfrm rot="214143">
            <a:off x="1625600" y="2887663"/>
            <a:ext cx="2211388" cy="898525"/>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Times New Roman" pitchFamily="18" charset="0"/>
                <a:cs typeface="Times New Roman" pitchFamily="18" charset="0"/>
              </a:rPr>
              <a:t>1. </a:t>
            </a:r>
            <a:r>
              <a:rPr lang="vi-VN" sz="1400" dirty="0" smtClean="0">
                <a:solidFill>
                  <a:schemeClr val="tx1"/>
                </a:solidFill>
                <a:latin typeface="Times New Roman" pitchFamily="18" charset="0"/>
                <a:cs typeface="Times New Roman" pitchFamily="18" charset="0"/>
              </a:rPr>
              <a:t>Tăng cường sức cạnh tranh của doanh nghiệp Việt Nam trên thị trường quốc tế</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382000" y="6556248"/>
            <a:ext cx="502920" cy="301752"/>
          </a:xfrm>
        </p:spPr>
        <p:txBody>
          <a:bodyPr/>
          <a:lstStyle/>
          <a:p>
            <a:fld id="{49598980-D22C-4904-9F8F-3DB09B2ECD84}" type="slidenum">
              <a:rPr lang="en-US" smtClean="0"/>
              <a:pPr/>
              <a:t>16</a:t>
            </a:fld>
            <a:endParaRPr lang="en-US" dirty="0"/>
          </a:p>
        </p:txBody>
      </p:sp>
      <p:sp>
        <p:nvSpPr>
          <p:cNvPr id="5" name="Title 1"/>
          <p:cNvSpPr>
            <a:spLocks noGrp="1"/>
          </p:cNvSpPr>
          <p:nvPr>
            <p:ph type="title"/>
          </p:nvPr>
        </p:nvSpPr>
        <p:spPr>
          <a:xfrm>
            <a:off x="533400" y="304800"/>
            <a:ext cx="7696200" cy="533400"/>
          </a:xfrm>
        </p:spPr>
        <p:txBody>
          <a:bodyPr/>
          <a:lstStyle/>
          <a:p>
            <a:pPr eaLnBrk="1" hangingPunct="1">
              <a:defRPr/>
            </a:pPr>
            <a:r>
              <a:rPr lang="en-US" sz="2000" b="1" dirty="0" smtClean="0">
                <a:solidFill>
                  <a:schemeClr val="bg2"/>
                </a:solidFill>
                <a:latin typeface="Times New Roman" pitchFamily="18" charset="0"/>
                <a:cs typeface="Times New Roman" pitchFamily="18" charset="0"/>
              </a:rPr>
              <a:t>3.1. Đ</a:t>
            </a:r>
            <a:r>
              <a:rPr lang="vi-VN" sz="2000" b="1" dirty="0" smtClean="0">
                <a:solidFill>
                  <a:schemeClr val="bg2"/>
                </a:solidFill>
                <a:latin typeface="Times New Roman" pitchFamily="18" charset="0"/>
                <a:cs typeface="Times New Roman" pitchFamily="18" charset="0"/>
              </a:rPr>
              <a:t>ánh giá tác động hoặc khả năng gây tác động </a:t>
            </a:r>
            <a:r>
              <a:rPr lang="en-US" sz="2000" b="1" dirty="0" smtClean="0">
                <a:solidFill>
                  <a:schemeClr val="bg2"/>
                </a:solidFill>
                <a:latin typeface="Times New Roman" pitchFamily="18" charset="0"/>
                <a:cs typeface="Times New Roman" pitchFamily="18" charset="0"/>
              </a:rPr>
              <a:t>HCCT </a:t>
            </a:r>
            <a:r>
              <a:rPr lang="vi-VN" sz="2000" b="1" dirty="0" smtClean="0">
                <a:solidFill>
                  <a:schemeClr val="bg2"/>
                </a:solidFill>
                <a:latin typeface="Times New Roman" pitchFamily="18" charset="0"/>
                <a:cs typeface="Times New Roman" pitchFamily="18" charset="0"/>
              </a:rPr>
              <a:t>một cách đáng kể</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của</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việc</a:t>
            </a:r>
            <a:r>
              <a:rPr lang="en-US" sz="2000" b="1" dirty="0" smtClean="0">
                <a:solidFill>
                  <a:schemeClr val="bg2"/>
                </a:solidFill>
                <a:latin typeface="Times New Roman" pitchFamily="18" charset="0"/>
                <a:cs typeface="Times New Roman" pitchFamily="18" charset="0"/>
              </a:rPr>
              <a:t> TTKT</a:t>
            </a:r>
            <a:endParaRPr lang="en-US" sz="2000" b="1" dirty="0">
              <a:solidFill>
                <a:schemeClr val="bg2"/>
              </a:solidFill>
              <a:latin typeface="Times New Roman" pitchFamily="18" charset="0"/>
              <a:cs typeface="Times New Roman" pitchFamily="18" charset="0"/>
            </a:endParaRPr>
          </a:p>
        </p:txBody>
      </p:sp>
      <p:graphicFrame>
        <p:nvGraphicFramePr>
          <p:cNvPr id="6" name="Content Placeholder 8"/>
          <p:cNvGraphicFramePr>
            <a:graphicFrameLocks noGrp="1"/>
          </p:cNvGraphicFramePr>
          <p:nvPr>
            <p:ph idx="1"/>
          </p:nvPr>
        </p:nvGraphicFramePr>
        <p:xfrm>
          <a:off x="0" y="685800"/>
          <a:ext cx="8991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534400" y="6544746"/>
            <a:ext cx="502920" cy="301752"/>
          </a:xfrm>
        </p:spPr>
        <p:txBody>
          <a:bodyPr/>
          <a:lstStyle/>
          <a:p>
            <a:fld id="{49598980-D22C-4904-9F8F-3DB09B2ECD84}" type="slidenum">
              <a:rPr lang="en-US" smtClean="0"/>
              <a:pPr/>
              <a:t>17</a:t>
            </a:fld>
            <a:endParaRPr lang="en-US" dirty="0"/>
          </a:p>
        </p:txBody>
      </p:sp>
      <p:sp>
        <p:nvSpPr>
          <p:cNvPr id="5" name="Title 1"/>
          <p:cNvSpPr>
            <a:spLocks noGrp="1"/>
          </p:cNvSpPr>
          <p:nvPr>
            <p:ph type="title"/>
          </p:nvPr>
        </p:nvSpPr>
        <p:spPr>
          <a:xfrm>
            <a:off x="381000" y="0"/>
            <a:ext cx="8534400" cy="758825"/>
          </a:xfrm>
        </p:spPr>
        <p:txBody>
          <a:bodyPr/>
          <a:lstStyle/>
          <a:p>
            <a:pPr eaLnBrk="1" hangingPunct="1"/>
            <a:r>
              <a:rPr lang="en-US" sz="2000" b="1" dirty="0" smtClean="0">
                <a:solidFill>
                  <a:schemeClr val="bg2"/>
                </a:solidFill>
                <a:latin typeface="Times New Roman" pitchFamily="18" charset="0"/>
                <a:cs typeface="Times New Roman" pitchFamily="18" charset="0"/>
              </a:rPr>
              <a:t>3.2.  </a:t>
            </a:r>
            <a:r>
              <a:rPr lang="en-US" sz="2000" b="1" dirty="0" err="1" smtClean="0">
                <a:solidFill>
                  <a:schemeClr val="bg2"/>
                </a:solidFill>
                <a:latin typeface="Times New Roman" pitchFamily="18" charset="0"/>
                <a:cs typeface="Times New Roman" pitchFamily="18" charset="0"/>
              </a:rPr>
              <a:t>Đánh</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giá</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Tác</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động</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tích</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cực</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của</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việc</a:t>
            </a:r>
            <a:r>
              <a:rPr lang="en-US" sz="2000" b="1" dirty="0" smtClean="0">
                <a:solidFill>
                  <a:schemeClr val="bg2"/>
                </a:solidFill>
                <a:latin typeface="Times New Roman" pitchFamily="18" charset="0"/>
                <a:cs typeface="Times New Roman" pitchFamily="18" charset="0"/>
              </a:rPr>
              <a:t> TTKT </a:t>
            </a:r>
          </a:p>
        </p:txBody>
      </p:sp>
      <p:graphicFrame>
        <p:nvGraphicFramePr>
          <p:cNvPr id="6" name="Content Placeholder 3"/>
          <p:cNvGraphicFramePr>
            <a:graphicFrameLocks noGrp="1"/>
          </p:cNvGraphicFramePr>
          <p:nvPr>
            <p:ph idx="1"/>
          </p:nvPr>
        </p:nvGraphicFramePr>
        <p:xfrm>
          <a:off x="276664" y="1545342"/>
          <a:ext cx="8482819" cy="5312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4"/>
          <p:cNvSpPr>
            <a:spLocks noChangeArrowheads="1"/>
          </p:cNvSpPr>
          <p:nvPr/>
        </p:nvSpPr>
        <p:spPr bwMode="auto">
          <a:xfrm>
            <a:off x="457200" y="762000"/>
            <a:ext cx="8458200" cy="630942"/>
          </a:xfrm>
          <a:prstGeom prst="rect">
            <a:avLst/>
          </a:prstGeom>
          <a:noFill/>
          <a:ln w="9525">
            <a:noFill/>
            <a:miter lim="800000"/>
            <a:headEnd/>
            <a:tailEnd/>
          </a:ln>
        </p:spPr>
        <p:txBody>
          <a:bodyPr wrap="square">
            <a:spAutoFit/>
          </a:bodyPr>
          <a:lstStyle/>
          <a:p>
            <a:r>
              <a:rPr lang="en-US" b="1" dirty="0">
                <a:latin typeface="Times New Roman" pitchFamily="18" charset="0"/>
                <a:cs typeface="Times New Roman" pitchFamily="18" charset="0"/>
              </a:rPr>
              <a:t> </a:t>
            </a:r>
            <a:r>
              <a:rPr lang="en-US" sz="1700" b="1" dirty="0" err="1">
                <a:latin typeface="Times New Roman" pitchFamily="18" charset="0"/>
                <a:cs typeface="Times New Roman" pitchFamily="18" charset="0"/>
              </a:rPr>
              <a:t>Điều</a:t>
            </a:r>
            <a:r>
              <a:rPr lang="en-US" sz="1700" b="1" dirty="0">
                <a:latin typeface="Times New Roman" pitchFamily="18" charset="0"/>
                <a:cs typeface="Times New Roman" pitchFamily="18" charset="0"/>
              </a:rPr>
              <a:t> 16 </a:t>
            </a:r>
            <a:r>
              <a:rPr lang="en-US" sz="1700" b="1" dirty="0" smtClean="0">
                <a:latin typeface="Times New Roman" pitchFamily="18" charset="0"/>
                <a:cs typeface="Times New Roman" pitchFamily="18" charset="0"/>
              </a:rPr>
              <a:t>NĐ35/2020/NĐ-CP. </a:t>
            </a:r>
            <a:r>
              <a:rPr lang="vi-VN" sz="1700" b="1" dirty="0">
                <a:latin typeface="Times New Roman" pitchFamily="18" charset="0"/>
                <a:cs typeface="Times New Roman" pitchFamily="18" charset="0"/>
              </a:rPr>
              <a:t>Nội dung đánh giá tác động tích cực của việc tập trung kinh </a:t>
            </a:r>
            <a:r>
              <a:rPr lang="vi-VN" sz="1700" b="1" dirty="0" smtClean="0">
                <a:latin typeface="Times New Roman" pitchFamily="18" charset="0"/>
                <a:cs typeface="Times New Roman" pitchFamily="18" charset="0"/>
              </a:rPr>
              <a:t>tế</a:t>
            </a:r>
            <a:r>
              <a:rPr lang="en-US" sz="1700" b="1" dirty="0" smtClean="0">
                <a:latin typeface="Times New Roman" pitchFamily="18" charset="0"/>
                <a:cs typeface="Times New Roman" pitchFamily="18" charset="0"/>
              </a:rPr>
              <a:t> : </a:t>
            </a:r>
            <a:r>
              <a:rPr lang="en-US" sz="1700" dirty="0" smtClean="0">
                <a:latin typeface="Times New Roman" pitchFamily="18" charset="0"/>
                <a:cs typeface="Times New Roman" pitchFamily="18" charset="0"/>
              </a:rPr>
              <a:t>C</a:t>
            </a:r>
            <a:r>
              <a:rPr lang="vi-VN" sz="1700" dirty="0">
                <a:latin typeface="Times New Roman" pitchFamily="18" charset="0"/>
                <a:cs typeface="Times New Roman" pitchFamily="18" charset="0"/>
              </a:rPr>
              <a:t>ăn cứ vào một trong các yếu tố hoặc kết hợp giữa các yếu tố như sau: </a:t>
            </a:r>
            <a:endParaRPr lang="en-US" sz="1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458200" y="6400800"/>
            <a:ext cx="502920" cy="301752"/>
          </a:xfrm>
        </p:spPr>
        <p:txBody>
          <a:bodyPr/>
          <a:lstStyle/>
          <a:p>
            <a:fld id="{49598980-D22C-4904-9F8F-3DB09B2ECD84}" type="slidenum">
              <a:rPr lang="en-US" smtClean="0"/>
              <a:pPr/>
              <a:t>18</a:t>
            </a:fld>
            <a:endParaRPr lang="en-US" dirty="0"/>
          </a:p>
        </p:txBody>
      </p:sp>
      <p:sp>
        <p:nvSpPr>
          <p:cNvPr id="5" name="Title 1"/>
          <p:cNvSpPr>
            <a:spLocks noGrp="1"/>
          </p:cNvSpPr>
          <p:nvPr>
            <p:ph type="title"/>
          </p:nvPr>
        </p:nvSpPr>
        <p:spPr>
          <a:xfrm>
            <a:off x="530225" y="228600"/>
            <a:ext cx="7775575" cy="609600"/>
          </a:xfrm>
        </p:spPr>
        <p:txBody>
          <a:bodyPr/>
          <a:lstStyle/>
          <a:p>
            <a:pPr eaLnBrk="1" hangingPunct="1"/>
            <a:r>
              <a:rPr lang="en-US" sz="2000" b="1" dirty="0" smtClean="0">
                <a:solidFill>
                  <a:schemeClr val="bg2"/>
                </a:solidFill>
                <a:latin typeface="Times New Roman" pitchFamily="18" charset="0"/>
                <a:cs typeface="Times New Roman" pitchFamily="18" charset="0"/>
              </a:rPr>
              <a:t>3.3. Ra </a:t>
            </a:r>
            <a:r>
              <a:rPr lang="en-US" sz="2000" b="1" dirty="0" err="1" smtClean="0">
                <a:solidFill>
                  <a:schemeClr val="bg2"/>
                </a:solidFill>
                <a:latin typeface="Times New Roman" pitchFamily="18" charset="0"/>
                <a:cs typeface="Times New Roman" pitchFamily="18" charset="0"/>
              </a:rPr>
              <a:t>quyết</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định</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về</a:t>
            </a:r>
            <a:r>
              <a:rPr lang="en-US" sz="2000" b="1" dirty="0" smtClean="0">
                <a:solidFill>
                  <a:schemeClr val="bg2"/>
                </a:solidFill>
                <a:latin typeface="Times New Roman" pitchFamily="18" charset="0"/>
                <a:cs typeface="Times New Roman" pitchFamily="18" charset="0"/>
              </a:rPr>
              <a:t> </a:t>
            </a:r>
            <a:r>
              <a:rPr lang="en-US" sz="2000" b="1" dirty="0" err="1" smtClean="0">
                <a:solidFill>
                  <a:schemeClr val="bg2"/>
                </a:solidFill>
                <a:latin typeface="Times New Roman" pitchFamily="18" charset="0"/>
                <a:cs typeface="Times New Roman" pitchFamily="18" charset="0"/>
              </a:rPr>
              <a:t>việc</a:t>
            </a:r>
            <a:r>
              <a:rPr lang="en-US" sz="2000" b="1" dirty="0" smtClean="0">
                <a:solidFill>
                  <a:schemeClr val="bg2"/>
                </a:solidFill>
                <a:latin typeface="Times New Roman" pitchFamily="18" charset="0"/>
                <a:cs typeface="Times New Roman" pitchFamily="18" charset="0"/>
              </a:rPr>
              <a:t> TTKT</a:t>
            </a:r>
          </a:p>
        </p:txBody>
      </p:sp>
      <p:sp>
        <p:nvSpPr>
          <p:cNvPr id="6" name="Content Placeholder 2"/>
          <p:cNvSpPr>
            <a:spLocks noGrp="1"/>
          </p:cNvSpPr>
          <p:nvPr>
            <p:ph idx="1"/>
          </p:nvPr>
        </p:nvSpPr>
        <p:spPr>
          <a:xfrm>
            <a:off x="381000" y="914400"/>
            <a:ext cx="7726363" cy="854075"/>
          </a:xfrm>
        </p:spPr>
        <p:txBody>
          <a:bodyPr/>
          <a:lstStyle/>
          <a:p>
            <a:pPr marL="63500" eaLnBrk="1" hangingPunct="1"/>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41,42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43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30 (TTKT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CT:</a:t>
            </a:r>
          </a:p>
          <a:p>
            <a:pPr marL="63500" eaLnBrk="1" hangingPunct="1"/>
            <a:endParaRPr lang="en-US" dirty="0" smtClean="0">
              <a:latin typeface="Times New Roman" pitchFamily="18" charset="0"/>
              <a:cs typeface="Times New Roman" pitchFamily="18" charset="0"/>
            </a:endParaRPr>
          </a:p>
          <a:p>
            <a:pPr marL="63500" eaLnBrk="1" hangingPunct="1"/>
            <a:endParaRPr lang="en-US" dirty="0" smtClean="0">
              <a:latin typeface="Times New Roman" pitchFamily="18" charset="0"/>
              <a:cs typeface="Times New Roman" pitchFamily="18" charset="0"/>
            </a:endParaRPr>
          </a:p>
        </p:txBody>
      </p:sp>
      <p:sp>
        <p:nvSpPr>
          <p:cNvPr id="7" name="Rectangle 1"/>
          <p:cNvSpPr>
            <a:spLocks noChangeArrowheads="1"/>
          </p:cNvSpPr>
          <p:nvPr/>
        </p:nvSpPr>
        <p:spPr bwMode="auto">
          <a:xfrm>
            <a:off x="457200" y="1371600"/>
            <a:ext cx="8077200" cy="1200150"/>
          </a:xfrm>
          <a:prstGeom prst="rect">
            <a:avLst/>
          </a:prstGeom>
          <a:noFill/>
          <a:ln w="9525">
            <a:noFill/>
            <a:miter lim="800000"/>
            <a:headEnd/>
            <a:tailEnd/>
          </a:ln>
        </p:spPr>
        <p:txBody>
          <a:bodyPr>
            <a:spAutoFit/>
          </a:bodyPr>
          <a:lstStyle/>
          <a:p>
            <a:r>
              <a:rPr lang="vi-VN" b="1" dirty="0">
                <a:latin typeface="Times New Roman" pitchFamily="18" charset="0"/>
                <a:cs typeface="Times New Roman" pitchFamily="18" charset="0"/>
              </a:rPr>
              <a:t>Điều 41. Quyết định về việc tập trung kinh tế</a:t>
            </a:r>
            <a:endParaRPr lang="vi-VN" dirty="0">
              <a:latin typeface="Times New Roman" pitchFamily="18" charset="0"/>
              <a:cs typeface="Times New Roman" pitchFamily="18" charset="0"/>
            </a:endParaRPr>
          </a:p>
          <a:p>
            <a:r>
              <a:rPr lang="en-US" dirty="0">
                <a:latin typeface="Times New Roman" pitchFamily="18" charset="0"/>
                <a:cs typeface="Times New Roman" pitchFamily="18" charset="0"/>
              </a:rPr>
              <a:t>1. </a:t>
            </a:r>
            <a:r>
              <a:rPr lang="vi-VN" dirty="0">
                <a:latin typeface="Times New Roman" pitchFamily="18" charset="0"/>
                <a:cs typeface="Times New Roman" pitchFamily="18" charset="0"/>
              </a:rPr>
              <a:t>Sau khi kết thúc thẩm định việc tập trung kinh tế, </a:t>
            </a:r>
            <a:r>
              <a:rPr lang="en-US" dirty="0">
                <a:latin typeface="Times New Roman" pitchFamily="18" charset="0"/>
                <a:cs typeface="Times New Roman" pitchFamily="18" charset="0"/>
              </a:rPr>
              <a:t>UBCT QG </a:t>
            </a:r>
            <a:r>
              <a:rPr lang="vi-VN" dirty="0">
                <a:latin typeface="Times New Roman" pitchFamily="18" charset="0"/>
                <a:cs typeface="Times New Roman" pitchFamily="18" charset="0"/>
              </a:rPr>
              <a:t>ra quyết định về một trong các nội dung sau đây:</a:t>
            </a:r>
            <a:endParaRPr lang="en-US" dirty="0">
              <a:latin typeface="Times New Roman" pitchFamily="18" charset="0"/>
              <a:cs typeface="Times New Roman" pitchFamily="18" charset="0"/>
            </a:endParaRPr>
          </a:p>
          <a:p>
            <a:endParaRPr lang="vi-VN" dirty="0">
              <a:latin typeface="Times New Roman" pitchFamily="18" charset="0"/>
              <a:cs typeface="Times New Roman" pitchFamily="18" charset="0"/>
            </a:endParaRPr>
          </a:p>
        </p:txBody>
      </p:sp>
      <p:graphicFrame>
        <p:nvGraphicFramePr>
          <p:cNvPr id="8" name="Diagram 7"/>
          <p:cNvGraphicFramePr/>
          <p:nvPr/>
        </p:nvGraphicFramePr>
        <p:xfrm>
          <a:off x="-685800" y="2438400"/>
          <a:ext cx="10896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305800" y="6403848"/>
            <a:ext cx="502920" cy="301752"/>
          </a:xfrm>
        </p:spPr>
        <p:txBody>
          <a:bodyPr/>
          <a:lstStyle/>
          <a:p>
            <a:fld id="{49598980-D22C-4904-9F8F-3DB09B2ECD84}" type="slidenum">
              <a:rPr lang="en-US" smtClean="0"/>
              <a:pPr/>
              <a:t>19</a:t>
            </a:fld>
            <a:endParaRPr lang="en-US" dirty="0"/>
          </a:p>
        </p:txBody>
      </p:sp>
      <p:sp>
        <p:nvSpPr>
          <p:cNvPr id="5" name="Content Placeholder 2"/>
          <p:cNvSpPr>
            <a:spLocks noGrp="1"/>
          </p:cNvSpPr>
          <p:nvPr>
            <p:ph idx="1"/>
          </p:nvPr>
        </p:nvSpPr>
        <p:spPr>
          <a:xfrm>
            <a:off x="685800" y="1524000"/>
            <a:ext cx="7497763" cy="5181600"/>
          </a:xfrm>
        </p:spPr>
        <p:txBody>
          <a:bodyPr>
            <a:normAutofit/>
          </a:bodyPr>
          <a:lstStyle/>
          <a:p>
            <a:pPr marL="63500" algn="just" eaLnBrk="1" hangingPunct="1"/>
            <a:r>
              <a:rPr lang="vi-VN" sz="2500" b="1" dirty="0" smtClean="0">
                <a:latin typeface="Times New Roman" pitchFamily="18" charset="0"/>
                <a:cs typeface="Times New Roman" pitchFamily="18" charset="0"/>
              </a:rPr>
              <a:t>Điều 41. Quyết định về việc tập trung kinh tế</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a:t>
            </a:r>
            <a:r>
              <a:rPr lang="en-US" sz="2500" dirty="0" err="1" smtClean="0">
                <a:latin typeface="Times New Roman" pitchFamily="18" charset="0"/>
                <a:cs typeface="Times New Roman" pitchFamily="18" charset="0"/>
              </a:rPr>
              <a:t>tiếp</a:t>
            </a:r>
            <a:r>
              <a:rPr lang="en-US" sz="2500" dirty="0" smtClean="0">
                <a:latin typeface="Times New Roman" pitchFamily="18" charset="0"/>
                <a:cs typeface="Times New Roman" pitchFamily="18" charset="0"/>
              </a:rPr>
              <a:t>)</a:t>
            </a:r>
            <a:endParaRPr lang="vi-VN" sz="2500" dirty="0" smtClean="0">
              <a:latin typeface="Times New Roman" pitchFamily="18" charset="0"/>
              <a:cs typeface="Times New Roman" pitchFamily="18" charset="0"/>
            </a:endParaRPr>
          </a:p>
          <a:p>
            <a:pPr marL="63500" algn="just" eaLnBrk="1" hangingPunct="1"/>
            <a:r>
              <a:rPr lang="vi-VN" sz="2500" dirty="0" smtClean="0">
                <a:latin typeface="Times New Roman" pitchFamily="18" charset="0"/>
                <a:cs typeface="Times New Roman" pitchFamily="18" charset="0"/>
              </a:rPr>
              <a:t>2. Quyết định về việc tập trung kinh tế quy định tại khoản 1 Điều này phải được gửi đến các doanh nghiệp tham gia tập trung kinh tế trong thời hạn 05 ngày làm việc kể từ ngày ra quyết định.</a:t>
            </a:r>
          </a:p>
          <a:p>
            <a:pPr marL="63500" algn="just" eaLnBrk="1" hangingPunct="1"/>
            <a:r>
              <a:rPr lang="vi-VN" sz="2500" dirty="0" smtClean="0">
                <a:latin typeface="Times New Roman" pitchFamily="18" charset="0"/>
                <a:cs typeface="Times New Roman" pitchFamily="18" charset="0"/>
              </a:rPr>
              <a:t>3. Trường hợp Ủy ban Cạnh tranh Quốc gia ra quyết định không đúng thời hạn, nếu gây thiệt hại cho doanh nghiệp thì phải bồi thường thiệt hại theo quy định của pháp luật.</a:t>
            </a:r>
          </a:p>
          <a:p>
            <a:pPr marL="63500" algn="just" eaLnBrk="1" hangingPunct="1"/>
            <a:endParaRPr lang="vi-VN" sz="2500" dirty="0" smtClean="0">
              <a:latin typeface="Times New Roman" pitchFamily="18" charset="0"/>
              <a:cs typeface="Times New Roman" pitchFamily="18" charset="0"/>
            </a:endParaRPr>
          </a:p>
          <a:p>
            <a:pPr marL="63500" algn="just" eaLnBrk="1" hangingPunct="1"/>
            <a:endParaRPr lang="en-US" sz="25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474026"/>
            <a:ext cx="8305800" cy="799306"/>
          </a:xfrm>
          <a:effectLst>
            <a:outerShdw blurRad="40000" dist="20000" dir="5400000" rotWithShape="0">
              <a:srgbClr val="000000">
                <a:alpha val="38000"/>
              </a:srgbClr>
            </a:outerShdw>
            <a:softEdge rad="63500"/>
          </a:effectLst>
        </p:spPr>
        <p:style>
          <a:lnRef idx="1">
            <a:schemeClr val="accent2"/>
          </a:lnRef>
          <a:fillRef idx="2">
            <a:schemeClr val="accent2"/>
          </a:fillRef>
          <a:effectRef idx="1">
            <a:schemeClr val="accent2"/>
          </a:effectRef>
          <a:fontRef idx="minor">
            <a:schemeClr val="dk1"/>
          </a:fontRef>
        </p:style>
        <p:txBody>
          <a:bodyPr/>
          <a:lstStyle/>
          <a:p>
            <a:pPr algn="ctr"/>
            <a:r>
              <a:rPr lang="en-US"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MỤC LỤC</a:t>
            </a:r>
            <a:endParaRPr lang="en-US"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41B97EA-FF0E-486F-8459-0845F4D39A90}"/>
              </a:ext>
            </a:extLst>
          </p:cNvPr>
          <p:cNvSpPr txBox="1"/>
          <p:nvPr/>
        </p:nvSpPr>
        <p:spPr>
          <a:xfrm>
            <a:off x="1066800" y="1828800"/>
            <a:ext cx="8077200" cy="1946687"/>
          </a:xfrm>
          <a:prstGeom prst="rect">
            <a:avLst/>
          </a:prstGeom>
          <a:noFill/>
        </p:spPr>
        <p:txBody>
          <a:bodyPr wrap="square" rtlCol="0">
            <a:spAutoFit/>
          </a:bodyPr>
          <a:lstStyle/>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Phạm</a:t>
            </a:r>
            <a:r>
              <a:rPr lang="en-US" dirty="0" smtClean="0">
                <a:solidFill>
                  <a:srgbClr val="0070C0"/>
                </a:solidFill>
                <a:latin typeface="Times New Roman" panose="02020603050405020304" pitchFamily="18" charset="0"/>
                <a:cs typeface="Times New Roman" panose="02020603050405020304" pitchFamily="18" charset="0"/>
              </a:rPr>
              <a:t> vi </a:t>
            </a:r>
            <a:r>
              <a:rPr lang="en-US" dirty="0" err="1" smtClean="0">
                <a:solidFill>
                  <a:srgbClr val="0070C0"/>
                </a:solidFill>
                <a:latin typeface="Times New Roman" panose="02020603050405020304" pitchFamily="18" charset="0"/>
                <a:cs typeface="Times New Roman" panose="02020603050405020304" pitchFamily="18" charset="0"/>
              </a:rPr>
              <a:t>điều</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chỉnh</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Đối</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tượng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áp</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dụng</a:t>
            </a:r>
            <a:r>
              <a:rPr lang="en-US" dirty="0" smtClean="0">
                <a:solidFill>
                  <a:srgbClr val="0070C0"/>
                </a:solidFill>
                <a:latin typeface="Times New Roman" panose="02020603050405020304" pitchFamily="18" charset="0"/>
                <a:cs typeface="Times New Roman" panose="02020603050405020304" pitchFamily="18" charset="0"/>
              </a:rPr>
              <a:t> </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Thông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báo</a:t>
            </a:r>
            <a:r>
              <a:rPr lang="en-US" dirty="0" smtClean="0">
                <a:solidFill>
                  <a:srgbClr val="0070C0"/>
                </a:solidFill>
                <a:latin typeface="Times New Roman" panose="02020603050405020304" pitchFamily="18" charset="0"/>
                <a:cs typeface="Times New Roman" panose="02020603050405020304" pitchFamily="18" charset="0"/>
              </a:rPr>
              <a:t> TTKT</a:t>
            </a: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Tập</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trung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kinh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tế</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bị</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cấm</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Quyết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định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về</a:t>
            </a:r>
            <a:r>
              <a:rPr lang="en-US" dirty="0" smtClean="0">
                <a:solidFill>
                  <a:srgbClr val="0070C0"/>
                </a:solidFill>
                <a:latin typeface="Times New Roman" panose="02020603050405020304" pitchFamily="18" charset="0"/>
                <a:cs typeface="Times New Roman" panose="02020603050405020304" pitchFamily="18" charset="0"/>
              </a:rPr>
              <a:t> TTKT</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Các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hành</a:t>
            </a:r>
            <a:r>
              <a:rPr lang="en-US" dirty="0" smtClean="0">
                <a:solidFill>
                  <a:srgbClr val="0070C0"/>
                </a:solidFill>
                <a:latin typeface="Times New Roman" panose="02020603050405020304" pitchFamily="18" charset="0"/>
                <a:cs typeface="Times New Roman" panose="02020603050405020304" pitchFamily="18" charset="0"/>
              </a:rPr>
              <a:t> vi </a:t>
            </a:r>
            <a:r>
              <a:rPr lang="en-US" dirty="0" err="1" smtClean="0">
                <a:solidFill>
                  <a:srgbClr val="0070C0"/>
                </a:solidFill>
                <a:latin typeface="Times New Roman" panose="02020603050405020304" pitchFamily="18" charset="0"/>
                <a:cs typeface="Times New Roman" panose="02020603050405020304" pitchFamily="18" charset="0"/>
              </a:rPr>
              <a:t>vi</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phạm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về</a:t>
            </a:r>
            <a:r>
              <a:rPr lang="en-US" dirty="0" smtClean="0">
                <a:solidFill>
                  <a:srgbClr val="0070C0"/>
                </a:solidFill>
                <a:latin typeface="Times New Roman" panose="02020603050405020304" pitchFamily="18" charset="0"/>
                <a:cs typeface="Times New Roman" panose="02020603050405020304" pitchFamily="18" charset="0"/>
              </a:rPr>
              <a:t> TTKT </a:t>
            </a:r>
            <a:r>
              <a:rPr lang="en-US" dirty="0" err="1" smtClean="0">
                <a:solidFill>
                  <a:srgbClr val="0070C0"/>
                </a:solidFill>
                <a:latin typeface="Times New Roman" panose="02020603050405020304" pitchFamily="18" charset="0"/>
                <a:cs typeface="Times New Roman" panose="02020603050405020304" pitchFamily="18" charset="0"/>
              </a:rPr>
              <a:t>và</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các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hình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thức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xử</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phạt</a:t>
            </a:r>
            <a:endParaRPr lang="en-US" dirty="0" smtClean="0">
              <a:solidFill>
                <a:srgbClr val="0070C0"/>
              </a:solidFill>
              <a:latin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fld id="{FEA1243F-3000-4347-94A4-FBDEAD3122CB}" type="slidenum">
              <a:rPr lang="en-US" smtClean="0"/>
              <a:pPr/>
              <a:t>2</a:t>
            </a:fld>
            <a:endParaRPr lang="en-US" dirty="0"/>
          </a:p>
        </p:txBody>
      </p:sp>
      <p:sp>
        <p:nvSpPr>
          <p:cNvPr id="5" name="TextBox 4"/>
          <p:cNvSpPr txBox="1"/>
          <p:nvPr/>
        </p:nvSpPr>
        <p:spPr>
          <a:xfrm>
            <a:off x="762000" y="1371600"/>
            <a:ext cx="3259226" cy="477054"/>
          </a:xfrm>
          <a:prstGeom prst="rect">
            <a:avLst/>
          </a:prstGeom>
          <a:noFill/>
        </p:spPr>
        <p:txBody>
          <a:bodyPr wrap="none" rtlCol="0">
            <a:spAutoFit/>
          </a:bodyPr>
          <a:lstStyle/>
          <a:p>
            <a:r>
              <a:rPr lang="en-US" sz="2500" dirty="0" smtClean="0">
                <a:latin typeface="Times New Roman" pitchFamily="18" charset="0"/>
                <a:ea typeface="Tahoma" pitchFamily="34" charset="0"/>
                <a:cs typeface="Times New Roman" pitchFamily="18" charset="0"/>
              </a:rPr>
              <a:t>I. </a:t>
            </a:r>
            <a:r>
              <a:rPr lang="en-US" sz="2500" dirty="0" err="1" smtClean="0">
                <a:latin typeface="Times New Roman" pitchFamily="18" charset="0"/>
                <a:ea typeface="Tahoma" pitchFamily="34" charset="0"/>
                <a:cs typeface="Times New Roman" pitchFamily="18" charset="0"/>
              </a:rPr>
              <a:t>Luật</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Cạnh</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tranh</a:t>
            </a:r>
            <a:r>
              <a:rPr lang="en-US" sz="2500" dirty="0" smtClean="0">
                <a:latin typeface="Times New Roman" pitchFamily="18" charset="0"/>
                <a:ea typeface="Tahoma" pitchFamily="34" charset="0"/>
                <a:cs typeface="Times New Roman" pitchFamily="18" charset="0"/>
              </a:rPr>
              <a:t> 2018</a:t>
            </a:r>
            <a:endParaRPr lang="en-US" sz="2500" dirty="0">
              <a:latin typeface="Times New Roman" pitchFamily="18" charset="0"/>
              <a:ea typeface="Tahoma" pitchFamily="34" charset="0"/>
              <a:cs typeface="Times New Roman" pitchFamily="18" charset="0"/>
            </a:endParaRPr>
          </a:p>
        </p:txBody>
      </p:sp>
      <p:sp>
        <p:nvSpPr>
          <p:cNvPr id="6" name="TextBox 5"/>
          <p:cNvSpPr txBox="1"/>
          <p:nvPr/>
        </p:nvSpPr>
        <p:spPr>
          <a:xfrm>
            <a:off x="838200" y="3856672"/>
            <a:ext cx="7613623" cy="477054"/>
          </a:xfrm>
          <a:prstGeom prst="rect">
            <a:avLst/>
          </a:prstGeom>
          <a:noFill/>
        </p:spPr>
        <p:txBody>
          <a:bodyPr wrap="none" rtlCol="0">
            <a:spAutoFit/>
          </a:bodyPr>
          <a:lstStyle/>
          <a:p>
            <a:r>
              <a:rPr lang="en-US" sz="2500" dirty="0" smtClean="0">
                <a:latin typeface="Times New Roman" pitchFamily="18" charset="0"/>
                <a:ea typeface="Tahoma" pitchFamily="34" charset="0"/>
                <a:cs typeface="Times New Roman" pitchFamily="18" charset="0"/>
              </a:rPr>
              <a:t>II. </a:t>
            </a:r>
            <a:r>
              <a:rPr lang="en-US" sz="2500" dirty="0" err="1" smtClean="0">
                <a:latin typeface="Times New Roman" pitchFamily="18" charset="0"/>
                <a:ea typeface="Tahoma" pitchFamily="34" charset="0"/>
                <a:cs typeface="Times New Roman" pitchFamily="18" charset="0"/>
              </a:rPr>
              <a:t>Nghị</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định</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quy</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định</a:t>
            </a:r>
            <a:r>
              <a:rPr lang="en-US" sz="2500" dirty="0" smtClean="0">
                <a:latin typeface="Times New Roman" pitchFamily="18" charset="0"/>
                <a:ea typeface="Tahoma" pitchFamily="34" charset="0"/>
                <a:cs typeface="Times New Roman" pitchFamily="18" charset="0"/>
              </a:rPr>
              <a:t> chi </a:t>
            </a:r>
            <a:r>
              <a:rPr lang="en-US" sz="2500" dirty="0" err="1" smtClean="0">
                <a:latin typeface="Times New Roman" pitchFamily="18" charset="0"/>
                <a:ea typeface="Tahoma" pitchFamily="34" charset="0"/>
                <a:cs typeface="Times New Roman" pitchFamily="18" charset="0"/>
              </a:rPr>
              <a:t>tiết</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một</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số</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điều</a:t>
            </a:r>
            <a:r>
              <a:rPr lang="en-US" sz="2500" dirty="0" smtClean="0">
                <a:latin typeface="Times New Roman" pitchFamily="18" charset="0"/>
                <a:ea typeface="Tahoma" pitchFamily="34" charset="0"/>
                <a:cs typeface="Times New Roman" pitchFamily="18" charset="0"/>
              </a:rPr>
              <a:t> </a:t>
            </a:r>
            <a:r>
              <a:rPr lang="en-US" sz="2500" dirty="0" err="1" smtClean="0">
                <a:latin typeface="Times New Roman" pitchFamily="18" charset="0"/>
                <a:ea typeface="Tahoma" pitchFamily="34" charset="0"/>
                <a:cs typeface="Times New Roman" pitchFamily="18" charset="0"/>
              </a:rPr>
              <a:t>của</a:t>
            </a:r>
            <a:r>
              <a:rPr lang="en-US" sz="2500" dirty="0" smtClean="0">
                <a:latin typeface="Times New Roman" pitchFamily="18" charset="0"/>
                <a:ea typeface="Tahoma" pitchFamily="34" charset="0"/>
                <a:cs typeface="Times New Roman" pitchFamily="18" charset="0"/>
              </a:rPr>
              <a:t> LCT 2018</a:t>
            </a:r>
            <a:endParaRPr lang="en-US" sz="2500" dirty="0">
              <a:latin typeface="Times New Roman" pitchFamily="18" charset="0"/>
              <a:ea typeface="Tahoma" pitchFamily="34" charset="0"/>
              <a:cs typeface="Times New Roman" pitchFamily="18" charset="0"/>
            </a:endParaRPr>
          </a:p>
        </p:txBody>
      </p:sp>
      <p:sp>
        <p:nvSpPr>
          <p:cNvPr id="7" name="TextBox 6">
            <a:extLst>
              <a:ext uri="{FF2B5EF4-FFF2-40B4-BE49-F238E27FC236}">
                <a16:creationId xmlns:a16="http://schemas.microsoft.com/office/drawing/2014/main" id="{B41B97EA-FF0E-486F-8459-0845F4D39A90}"/>
              </a:ext>
            </a:extLst>
          </p:cNvPr>
          <p:cNvSpPr txBox="1"/>
          <p:nvPr/>
        </p:nvSpPr>
        <p:spPr>
          <a:xfrm>
            <a:off x="1143000" y="4390072"/>
            <a:ext cx="8077200" cy="1631216"/>
          </a:xfrm>
          <a:prstGeom prst="rect">
            <a:avLst/>
          </a:prstGeom>
          <a:noFill/>
        </p:spPr>
        <p:txBody>
          <a:bodyPr wrap="square" rtlCol="0">
            <a:spAutoFit/>
          </a:bodyPr>
          <a:lstStyle/>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Ngưỡng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báo</a:t>
            </a:r>
            <a:r>
              <a:rPr lang="en-US" dirty="0" smtClean="0">
                <a:solidFill>
                  <a:srgbClr val="0070C0"/>
                </a:solidFill>
                <a:latin typeface="Times New Roman" panose="02020603050405020304" pitchFamily="18" charset="0"/>
                <a:cs typeface="Times New Roman" panose="02020603050405020304" pitchFamily="18" charset="0"/>
              </a:rPr>
              <a:t> TTKT</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Thẩm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định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sơ</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bộ</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việc</a:t>
            </a:r>
            <a:r>
              <a:rPr lang="en-US" dirty="0" smtClean="0">
                <a:solidFill>
                  <a:srgbClr val="0070C0"/>
                </a:solidFill>
                <a:latin typeface="Times New Roman" panose="02020603050405020304" pitchFamily="18" charset="0"/>
                <a:cs typeface="Times New Roman" panose="02020603050405020304" pitchFamily="18" charset="0"/>
              </a:rPr>
              <a:t> TTKT</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Thẩm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định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chính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thức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việc</a:t>
            </a:r>
            <a:r>
              <a:rPr lang="en-US" dirty="0" smtClean="0">
                <a:solidFill>
                  <a:srgbClr val="0070C0"/>
                </a:solidFill>
                <a:latin typeface="Times New Roman" panose="02020603050405020304" pitchFamily="18" charset="0"/>
                <a:cs typeface="Times New Roman" panose="02020603050405020304" pitchFamily="18" charset="0"/>
              </a:rPr>
              <a:t> TTKT</a:t>
            </a: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Quy</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trình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tiếp</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nhận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và</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xử</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lý</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hồ</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sơ</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thẩm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định</a:t>
            </a:r>
            <a:r>
              <a:rPr lang="en-US" dirty="0" smtClean="0">
                <a:solidFill>
                  <a:srgbClr val="0070C0"/>
                </a:solidFill>
                <a:latin typeface="Times New Roman" panose="02020603050405020304" pitchFamily="18" charset="0"/>
                <a:cs typeface="Times New Roman" panose="02020603050405020304" pitchFamily="18" charset="0"/>
              </a:rPr>
              <a:t> TTKT</a:t>
            </a:r>
            <a:endParaRPr lang="en-US" dirty="0">
              <a:solidFill>
                <a:srgbClr val="0070C0"/>
              </a:solidFill>
              <a:latin typeface="Times New Roman" panose="02020603050405020304" pitchFamily="18" charset="0"/>
              <a:cs typeface="Times New Roman" panose="02020603050405020304" pitchFamily="18" charset="0"/>
            </a:endParaRPr>
          </a:p>
          <a:p>
            <a:pPr marL="342900" indent="-342900" algn="just">
              <a:spcAft>
                <a:spcPts val="300"/>
              </a:spcAft>
              <a:buAutoNum type="arabicPeriod"/>
            </a:pPr>
            <a:r>
              <a:rPr lang="en-US" dirty="0" err="1" smtClean="0">
                <a:solidFill>
                  <a:srgbClr val="0070C0"/>
                </a:solidFill>
                <a:latin typeface="Times New Roman" panose="02020603050405020304" pitchFamily="18" charset="0"/>
                <a:cs typeface="Times New Roman" panose="02020603050405020304" pitchFamily="18" charset="0"/>
              </a:rPr>
              <a:t>Trình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tự</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thủ</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tục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điều</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tra</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và</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xử</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lý</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vụ</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việc</a:t>
            </a:r>
            <a:r>
              <a:rPr lang="en-US" dirty="0" smtClean="0">
                <a:solidFill>
                  <a:srgbClr val="0070C0"/>
                </a:solidFill>
                <a:latin typeface="Times New Roman" panose="02020603050405020304" pitchFamily="18" charset="0"/>
                <a:cs typeface="Times New Roman" panose="02020603050405020304" pitchFamily="18" charset="0"/>
              </a:rPr>
              <a:t> TTKT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278483" y="6400800"/>
            <a:ext cx="502920" cy="301752"/>
          </a:xfrm>
        </p:spPr>
        <p:txBody>
          <a:bodyPr/>
          <a:lstStyle/>
          <a:p>
            <a:fld id="{49598980-D22C-4904-9F8F-3DB09B2ECD84}" type="slidenum">
              <a:rPr lang="en-US" smtClean="0"/>
              <a:pPr/>
              <a:t>20</a:t>
            </a:fld>
            <a:endParaRPr lang="en-US" dirty="0"/>
          </a:p>
        </p:txBody>
      </p:sp>
      <p:sp>
        <p:nvSpPr>
          <p:cNvPr id="5" name="Rectangle 4"/>
          <p:cNvSpPr/>
          <p:nvPr/>
        </p:nvSpPr>
        <p:spPr>
          <a:xfrm>
            <a:off x="762000" y="609600"/>
            <a:ext cx="7391400" cy="461665"/>
          </a:xfrm>
          <a:prstGeom prst="rect">
            <a:avLst/>
          </a:prstGeom>
        </p:spPr>
        <p:txBody>
          <a:bodyPr wrap="square">
            <a:spAutoFit/>
          </a:bodyPr>
          <a:lstStyle/>
          <a:p>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4.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Quy</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trình</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tiếp</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nhận</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và</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xử</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lý</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hồ</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sơ</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thẩm</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err="1" smtClean="0">
                <a:effectLst>
                  <a:outerShdw blurRad="38100" dist="38100" dir="2700000" algn="tl">
                    <a:srgbClr val="000000">
                      <a:alpha val="43137"/>
                    </a:srgbClr>
                  </a:outerShdw>
                </a:effectLst>
                <a:latin typeface="Times New Roman" pitchFamily="18" charset="0"/>
                <a:cs typeface="Times New Roman" pitchFamily="18" charset="0"/>
              </a:rPr>
              <a:t>định</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TTKT</a:t>
            </a:r>
            <a:endParaRPr lang="en-US" sz="2400" b="1" dirty="0">
              <a:effectLst>
                <a:outerShdw blurRad="38100" dist="38100" dir="2700000" algn="tl">
                  <a:srgbClr val="000000">
                    <a:alpha val="43137"/>
                  </a:srgbClr>
                </a:outerShdw>
              </a:effectLst>
            </a:endParaRPr>
          </a:p>
        </p:txBody>
      </p:sp>
      <p:graphicFrame>
        <p:nvGraphicFramePr>
          <p:cNvPr id="6" name="Diagram 5"/>
          <p:cNvGraphicFramePr/>
          <p:nvPr/>
        </p:nvGraphicFramePr>
        <p:xfrm>
          <a:off x="838200" y="1752600"/>
          <a:ext cx="7467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492004" y="6588450"/>
            <a:ext cx="502920" cy="301752"/>
          </a:xfrm>
        </p:spPr>
        <p:txBody>
          <a:bodyPr/>
          <a:lstStyle/>
          <a:p>
            <a:fld id="{49598980-D22C-4904-9F8F-3DB09B2ECD84}" type="slidenum">
              <a:rPr lang="en-US" smtClean="0"/>
              <a:pPr/>
              <a:t>21</a:t>
            </a:fld>
            <a:endParaRPr lang="en-US" dirty="0"/>
          </a:p>
        </p:txBody>
      </p:sp>
      <p:sp>
        <p:nvSpPr>
          <p:cNvPr id="7" name="Rectangle 8"/>
          <p:cNvSpPr>
            <a:spLocks noChangeArrowheads="1"/>
          </p:cNvSpPr>
          <p:nvPr/>
        </p:nvSpPr>
        <p:spPr bwMode="auto">
          <a:xfrm>
            <a:off x="7728481" y="4319020"/>
            <a:ext cx="1091669" cy="59429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200">
                <a:latin typeface="Times New Roman" pitchFamily="18" charset="0"/>
                <a:ea typeface="Calibri" pitchFamily="34" charset="0"/>
                <a:cs typeface="Times New Roman" pitchFamily="18" charset="0"/>
              </a:rPr>
              <a:t>30 ngày làm việc</a:t>
            </a:r>
          </a:p>
        </p:txBody>
      </p:sp>
      <p:grpSp>
        <p:nvGrpSpPr>
          <p:cNvPr id="8" name="Group 9"/>
          <p:cNvGrpSpPr>
            <a:grpSpLocks/>
          </p:cNvGrpSpPr>
          <p:nvPr/>
        </p:nvGrpSpPr>
        <p:grpSpPr bwMode="auto">
          <a:xfrm>
            <a:off x="3070034" y="614662"/>
            <a:ext cx="4291013" cy="6156325"/>
            <a:chOff x="51" y="148836"/>
            <a:chExt cx="2172429" cy="5772252"/>
          </a:xfrm>
        </p:grpSpPr>
        <p:cxnSp>
          <p:nvCxnSpPr>
            <p:cNvPr id="9" name="Straight Arrow Connector 8"/>
            <p:cNvCxnSpPr>
              <a:endCxn id="20" idx="2"/>
            </p:cNvCxnSpPr>
            <p:nvPr/>
          </p:nvCxnSpPr>
          <p:spPr>
            <a:xfrm flipH="1">
              <a:off x="1108368" y="183070"/>
              <a:ext cx="3215" cy="509202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10" name="Group 11"/>
            <p:cNvGrpSpPr>
              <a:grpSpLocks/>
            </p:cNvGrpSpPr>
            <p:nvPr/>
          </p:nvGrpSpPr>
          <p:grpSpPr bwMode="auto">
            <a:xfrm>
              <a:off x="51" y="148836"/>
              <a:ext cx="2172429" cy="5772252"/>
              <a:chOff x="412750" y="149319"/>
              <a:chExt cx="2173083" cy="5790994"/>
            </a:xfrm>
          </p:grpSpPr>
          <p:grpSp>
            <p:nvGrpSpPr>
              <p:cNvPr id="11" name="Group 14"/>
              <p:cNvGrpSpPr>
                <a:grpSpLocks/>
              </p:cNvGrpSpPr>
              <p:nvPr/>
            </p:nvGrpSpPr>
            <p:grpSpPr bwMode="auto">
              <a:xfrm>
                <a:off x="440498" y="673101"/>
                <a:ext cx="2145335" cy="5267212"/>
                <a:chOff x="440552" y="704851"/>
                <a:chExt cx="2145601" cy="5267212"/>
              </a:xfrm>
            </p:grpSpPr>
            <p:sp>
              <p:nvSpPr>
                <p:cNvPr id="13" name="Rectangle 16"/>
                <p:cNvSpPr>
                  <a:spLocks noChangeArrowheads="1"/>
                </p:cNvSpPr>
                <p:nvPr/>
              </p:nvSpPr>
              <p:spPr bwMode="auto">
                <a:xfrm>
                  <a:off x="440552" y="704851"/>
                  <a:ext cx="2101988" cy="38210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2. Chuyển giao Phòng chuyên môn</a:t>
                  </a:r>
                </a:p>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 </a:t>
                  </a:r>
                </a:p>
              </p:txBody>
            </p:sp>
            <p:sp>
              <p:nvSpPr>
                <p:cNvPr id="14" name="Rectangle 17"/>
                <p:cNvSpPr>
                  <a:spLocks noChangeArrowheads="1"/>
                </p:cNvSpPr>
                <p:nvPr/>
              </p:nvSpPr>
              <p:spPr bwMode="auto">
                <a:xfrm>
                  <a:off x="440552" y="1184390"/>
                  <a:ext cx="2108337" cy="494030"/>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3. Tiếp nhận để xử lý</a:t>
                  </a:r>
                </a:p>
              </p:txBody>
            </p:sp>
            <p:sp>
              <p:nvSpPr>
                <p:cNvPr id="15" name="Text Box 7"/>
                <p:cNvSpPr txBox="1">
                  <a:spLocks noChangeArrowheads="1"/>
                </p:cNvSpPr>
                <p:nvPr/>
              </p:nvSpPr>
              <p:spPr bwMode="auto">
                <a:xfrm>
                  <a:off x="449192" y="1790234"/>
                  <a:ext cx="2113979" cy="43116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4. Phân công người xử lý</a:t>
                  </a:r>
                </a:p>
              </p:txBody>
            </p:sp>
            <p:sp>
              <p:nvSpPr>
                <p:cNvPr id="16" name="Text Box 9"/>
                <p:cNvSpPr txBox="1">
                  <a:spLocks noChangeArrowheads="1"/>
                </p:cNvSpPr>
                <p:nvPr/>
              </p:nvSpPr>
              <p:spPr bwMode="auto">
                <a:xfrm>
                  <a:off x="456362" y="2829736"/>
                  <a:ext cx="2112793" cy="43116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6. Ra văn bản Thụ lý</a:t>
                  </a:r>
                </a:p>
              </p:txBody>
            </p:sp>
            <p:sp>
              <p:nvSpPr>
                <p:cNvPr id="17" name="Text Box 9"/>
                <p:cNvSpPr txBox="1">
                  <a:spLocks noChangeArrowheads="1"/>
                </p:cNvSpPr>
                <p:nvPr/>
              </p:nvSpPr>
              <p:spPr bwMode="auto">
                <a:xfrm>
                  <a:off x="457024" y="3411064"/>
                  <a:ext cx="2113852" cy="418122"/>
                </a:xfrm>
                <a:prstGeom prst="rect">
                  <a:avLst/>
                </a:prstGeom>
                <a:solidFill>
                  <a:srgbClr val="FFFFFF"/>
                </a:solidFill>
                <a:ln w="15875">
                  <a:solidFill>
                    <a:srgbClr val="548DD4"/>
                  </a:solid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7. Xây dựng báo cáo thẩm định sơ bộ</a:t>
                  </a:r>
                </a:p>
                <a:p>
                  <a:pP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 </a:t>
                  </a:r>
                </a:p>
              </p:txBody>
            </p:sp>
            <p:sp>
              <p:nvSpPr>
                <p:cNvPr id="18" name="Text Box 7"/>
                <p:cNvSpPr txBox="1">
                  <a:spLocks noChangeArrowheads="1"/>
                </p:cNvSpPr>
                <p:nvPr/>
              </p:nvSpPr>
              <p:spPr bwMode="auto">
                <a:xfrm>
                  <a:off x="456362" y="2297703"/>
                  <a:ext cx="2113980" cy="43116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5. Kiểm tra tính đầy đủ, hợp lệ</a:t>
                  </a:r>
                </a:p>
              </p:txBody>
            </p:sp>
            <p:sp>
              <p:nvSpPr>
                <p:cNvPr id="19" name="Text Box 9"/>
                <p:cNvSpPr txBox="1">
                  <a:spLocks noChangeArrowheads="1"/>
                </p:cNvSpPr>
                <p:nvPr/>
              </p:nvSpPr>
              <p:spPr bwMode="auto">
                <a:xfrm>
                  <a:off x="456362" y="3958066"/>
                  <a:ext cx="2129790" cy="4629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8. Xem xét, phê duyệt</a:t>
                  </a:r>
                </a:p>
              </p:txBody>
            </p:sp>
            <p:sp>
              <p:nvSpPr>
                <p:cNvPr id="20" name="Text Box 9"/>
                <p:cNvSpPr txBox="1">
                  <a:spLocks noChangeArrowheads="1"/>
                </p:cNvSpPr>
                <p:nvPr/>
              </p:nvSpPr>
              <p:spPr bwMode="auto">
                <a:xfrm>
                  <a:off x="456363" y="4869281"/>
                  <a:ext cx="2129790" cy="45402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9. Ban hành công văn trả lời</a:t>
                  </a:r>
                </a:p>
              </p:txBody>
            </p:sp>
            <p:sp>
              <p:nvSpPr>
                <p:cNvPr id="21" name="Text Box 9"/>
                <p:cNvSpPr txBox="1">
                  <a:spLocks noChangeArrowheads="1"/>
                </p:cNvSpPr>
                <p:nvPr/>
              </p:nvSpPr>
              <p:spPr bwMode="auto">
                <a:xfrm>
                  <a:off x="456363" y="5511792"/>
                  <a:ext cx="2106808" cy="460271"/>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10. TTKT được thực hiện, lưu hồ sơ</a:t>
                  </a:r>
                </a:p>
              </p:txBody>
            </p:sp>
          </p:grpSp>
          <p:sp>
            <p:nvSpPr>
              <p:cNvPr id="12" name="AutoShape 4"/>
              <p:cNvSpPr>
                <a:spLocks noChangeArrowheads="1"/>
              </p:cNvSpPr>
              <p:nvPr/>
            </p:nvSpPr>
            <p:spPr bwMode="auto">
              <a:xfrm>
                <a:off x="412750" y="149319"/>
                <a:ext cx="2129727" cy="405671"/>
              </a:xfrm>
              <a:prstGeom prst="roundRect">
                <a:avLst>
                  <a:gd name="adj" fmla="val 16667"/>
                </a:avLst>
              </a:prstGeom>
              <a:solidFill>
                <a:srgbClr val="FFFFFF"/>
              </a:solidFill>
              <a:ln w="15875">
                <a:solidFill>
                  <a:srgbClr val="002060"/>
                </a:solidFill>
                <a:round/>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1. Tiếp nhận hồ sơ từ các doanh nghiệp/ tổ chức</a:t>
                </a:r>
              </a:p>
            </p:txBody>
          </p:sp>
        </p:grpSp>
      </p:grpSp>
      <p:grpSp>
        <p:nvGrpSpPr>
          <p:cNvPr id="22" name="Group 38"/>
          <p:cNvGrpSpPr>
            <a:grpSpLocks/>
          </p:cNvGrpSpPr>
          <p:nvPr/>
        </p:nvGrpSpPr>
        <p:grpSpPr bwMode="auto">
          <a:xfrm>
            <a:off x="846138" y="636588"/>
            <a:ext cx="2154237" cy="6183312"/>
            <a:chOff x="6350" y="0"/>
            <a:chExt cx="849438" cy="6130005"/>
          </a:xfrm>
        </p:grpSpPr>
        <p:sp>
          <p:nvSpPr>
            <p:cNvPr id="23" name="Rectangle 39"/>
            <p:cNvSpPr>
              <a:spLocks noChangeArrowheads="1"/>
            </p:cNvSpPr>
            <p:nvPr/>
          </p:nvSpPr>
          <p:spPr bwMode="auto">
            <a:xfrm>
              <a:off x="25400" y="0"/>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VP UBCTQG</a:t>
              </a:r>
            </a:p>
          </p:txBody>
        </p:sp>
        <p:sp>
          <p:nvSpPr>
            <p:cNvPr id="24" name="Rectangle 40"/>
            <p:cNvSpPr>
              <a:spLocks noChangeArrowheads="1"/>
            </p:cNvSpPr>
            <p:nvPr/>
          </p:nvSpPr>
          <p:spPr bwMode="auto">
            <a:xfrm>
              <a:off x="25978" y="527008"/>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LĐ UBCTQG</a:t>
              </a:r>
            </a:p>
          </p:txBody>
        </p:sp>
        <p:sp>
          <p:nvSpPr>
            <p:cNvPr id="25" name="Rectangle 41"/>
            <p:cNvSpPr>
              <a:spLocks noChangeArrowheads="1"/>
            </p:cNvSpPr>
            <p:nvPr/>
          </p:nvSpPr>
          <p:spPr bwMode="auto">
            <a:xfrm>
              <a:off x="27827" y="1102470"/>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Phòng chuyên môn</a:t>
              </a:r>
            </a:p>
          </p:txBody>
        </p:sp>
        <p:sp>
          <p:nvSpPr>
            <p:cNvPr id="26" name="Rectangle 42"/>
            <p:cNvSpPr>
              <a:spLocks noChangeArrowheads="1"/>
            </p:cNvSpPr>
            <p:nvPr/>
          </p:nvSpPr>
          <p:spPr bwMode="auto">
            <a:xfrm>
              <a:off x="35011" y="1695927"/>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Phòng chuyên môn</a:t>
              </a:r>
            </a:p>
          </p:txBody>
        </p:sp>
        <p:sp>
          <p:nvSpPr>
            <p:cNvPr id="27" name="Rectangle 43"/>
            <p:cNvSpPr>
              <a:spLocks noChangeArrowheads="1"/>
            </p:cNvSpPr>
            <p:nvPr/>
          </p:nvSpPr>
          <p:spPr bwMode="auto">
            <a:xfrm>
              <a:off x="27827" y="2230757"/>
              <a:ext cx="820777" cy="454412"/>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Người xử lý</a:t>
              </a:r>
            </a:p>
          </p:txBody>
        </p:sp>
        <p:sp>
          <p:nvSpPr>
            <p:cNvPr id="28" name="Rectangle 44"/>
            <p:cNvSpPr>
              <a:spLocks noChangeArrowheads="1"/>
            </p:cNvSpPr>
            <p:nvPr/>
          </p:nvSpPr>
          <p:spPr bwMode="auto">
            <a:xfrm>
              <a:off x="28184" y="2792082"/>
              <a:ext cx="820420"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Người thụ lý</a:t>
              </a:r>
            </a:p>
          </p:txBody>
        </p:sp>
        <p:sp>
          <p:nvSpPr>
            <p:cNvPr id="29" name="Rectangle 45"/>
            <p:cNvSpPr>
              <a:spLocks noChangeArrowheads="1"/>
            </p:cNvSpPr>
            <p:nvPr/>
          </p:nvSpPr>
          <p:spPr bwMode="auto">
            <a:xfrm>
              <a:off x="34654" y="3386413"/>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Người thụ lý</a:t>
              </a:r>
            </a:p>
          </p:txBody>
        </p:sp>
        <p:sp>
          <p:nvSpPr>
            <p:cNvPr id="30" name="Rectangle 46"/>
            <p:cNvSpPr>
              <a:spLocks noChangeArrowheads="1"/>
            </p:cNvSpPr>
            <p:nvPr/>
          </p:nvSpPr>
          <p:spPr bwMode="auto">
            <a:xfrm>
              <a:off x="35011" y="4020522"/>
              <a:ext cx="820420" cy="408112"/>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LĐ UBCTQG</a:t>
              </a:r>
            </a:p>
          </p:txBody>
        </p:sp>
        <p:sp>
          <p:nvSpPr>
            <p:cNvPr id="31" name="Rectangle 47"/>
            <p:cNvSpPr>
              <a:spLocks noChangeArrowheads="1"/>
            </p:cNvSpPr>
            <p:nvPr/>
          </p:nvSpPr>
          <p:spPr bwMode="auto">
            <a:xfrm>
              <a:off x="6350" y="4964715"/>
              <a:ext cx="820420" cy="454778"/>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LĐ UBCTQG</a:t>
              </a:r>
            </a:p>
          </p:txBody>
        </p:sp>
        <p:sp>
          <p:nvSpPr>
            <p:cNvPr id="32" name="Rectangle 48"/>
            <p:cNvSpPr>
              <a:spLocks noChangeArrowheads="1"/>
            </p:cNvSpPr>
            <p:nvPr/>
          </p:nvSpPr>
          <p:spPr bwMode="auto">
            <a:xfrm>
              <a:off x="6350" y="5631530"/>
              <a:ext cx="820420" cy="49847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600">
                  <a:latin typeface="Times New Roman" pitchFamily="18" charset="0"/>
                  <a:ea typeface="Calibri" pitchFamily="34" charset="0"/>
                  <a:cs typeface="Times New Roman" pitchFamily="18" charset="0"/>
                </a:rPr>
                <a:t>Phòng chuyên môn</a:t>
              </a:r>
            </a:p>
          </p:txBody>
        </p:sp>
      </p:grpSp>
      <p:grpSp>
        <p:nvGrpSpPr>
          <p:cNvPr id="33" name="Group 32"/>
          <p:cNvGrpSpPr/>
          <p:nvPr/>
        </p:nvGrpSpPr>
        <p:grpSpPr>
          <a:xfrm>
            <a:off x="579853" y="152517"/>
            <a:ext cx="8564148" cy="419606"/>
            <a:chOff x="-711694" y="170837"/>
            <a:chExt cx="5886477" cy="527215"/>
          </a:xfrm>
          <a:noFill/>
        </p:grpSpPr>
        <p:sp>
          <p:nvSpPr>
            <p:cNvPr id="34" name="Rectangle 33"/>
            <p:cNvSpPr>
              <a:spLocks noChangeArrowheads="1"/>
            </p:cNvSpPr>
            <p:nvPr/>
          </p:nvSpPr>
          <p:spPr bwMode="auto">
            <a:xfrm>
              <a:off x="-711694" y="218708"/>
              <a:ext cx="1865987"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a:solidFill>
                    <a:srgbClr val="2F5496"/>
                  </a:solidFill>
                  <a:latin typeface="Times New Roman"/>
                  <a:ea typeface="Calibri"/>
                  <a:cs typeface="Times New Roman"/>
                </a:rPr>
                <a:t>Trách nhiệm thực hiện</a:t>
              </a:r>
              <a:endParaRPr lang="en-US">
                <a:latin typeface="Times New Roman"/>
                <a:ea typeface="Calibri"/>
                <a:cs typeface="Times New Roman"/>
              </a:endParaRPr>
            </a:p>
          </p:txBody>
        </p:sp>
        <p:sp>
          <p:nvSpPr>
            <p:cNvPr id="35" name="Rectangle 34"/>
            <p:cNvSpPr>
              <a:spLocks noChangeArrowheads="1"/>
            </p:cNvSpPr>
            <p:nvPr/>
          </p:nvSpPr>
          <p:spPr bwMode="auto">
            <a:xfrm>
              <a:off x="1154293" y="170837"/>
              <a:ext cx="1934210"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a:solidFill>
                    <a:srgbClr val="2F5496"/>
                  </a:solidFill>
                  <a:latin typeface="Times New Roman"/>
                  <a:ea typeface="Calibri"/>
                  <a:cs typeface="Times New Roman"/>
                </a:rPr>
                <a:t>Trình tự thực hiện</a:t>
              </a:r>
              <a:endParaRPr lang="en-US">
                <a:latin typeface="Times New Roman"/>
                <a:ea typeface="Calibri"/>
                <a:cs typeface="Times New Roman"/>
              </a:endParaRPr>
            </a:p>
          </p:txBody>
        </p:sp>
        <p:sp>
          <p:nvSpPr>
            <p:cNvPr id="36" name="Rectangle 35"/>
            <p:cNvSpPr>
              <a:spLocks noChangeArrowheads="1"/>
            </p:cNvSpPr>
            <p:nvPr/>
          </p:nvSpPr>
          <p:spPr bwMode="auto">
            <a:xfrm>
              <a:off x="3681368" y="222437"/>
              <a:ext cx="1493415"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err="1">
                  <a:solidFill>
                    <a:srgbClr val="2F5496"/>
                  </a:solidFill>
                  <a:latin typeface="Times New Roman"/>
                  <a:ea typeface="Calibri"/>
                  <a:cs typeface="Times New Roman"/>
                </a:rPr>
                <a:t>Thời</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gian</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thực</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grpSp>
      <p:sp>
        <p:nvSpPr>
          <p:cNvPr id="37" name="TextBox 36"/>
          <p:cNvSpPr txBox="1"/>
          <p:nvPr/>
        </p:nvSpPr>
        <p:spPr>
          <a:xfrm rot="10800000">
            <a:off x="147638" y="1203325"/>
            <a:ext cx="461962" cy="3730625"/>
          </a:xfrm>
          <a:prstGeom prst="rect">
            <a:avLst/>
          </a:prstGeom>
        </p:spPr>
        <p:style>
          <a:lnRef idx="1">
            <a:schemeClr val="dk1"/>
          </a:lnRef>
          <a:fillRef idx="2">
            <a:schemeClr val="dk1"/>
          </a:fillRef>
          <a:effectRef idx="1">
            <a:schemeClr val="dk1"/>
          </a:effectRef>
          <a:fontRef idx="minor">
            <a:schemeClr val="dk1"/>
          </a:fontRef>
        </p:style>
        <p:txBody>
          <a:bodyPr vert="eaVert">
            <a:spAutoFit/>
          </a:bodyPr>
          <a:lstStyle/>
          <a:p>
            <a:r>
              <a:rPr lang="en-US" b="1" dirty="0">
                <a:latin typeface="Times New Roman" pitchFamily="18" charset="0"/>
                <a:cs typeface="Times New Roman" pitchFamily="18" charset="0"/>
              </a:rPr>
              <a:t>QUY TRÌNH THẨM ĐỊNH SƠ BỘ </a:t>
            </a:r>
          </a:p>
        </p:txBody>
      </p:sp>
      <p:cxnSp>
        <p:nvCxnSpPr>
          <p:cNvPr id="38" name="Straight Connector 37"/>
          <p:cNvCxnSpPr>
            <a:stCxn id="12" idx="3"/>
          </p:cNvCxnSpPr>
          <p:nvPr/>
        </p:nvCxnSpPr>
        <p:spPr>
          <a:xfrm flipV="1">
            <a:off x="7275435" y="816274"/>
            <a:ext cx="1827099" cy="1402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451725" y="3798888"/>
            <a:ext cx="1692275"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777163" y="5583238"/>
            <a:ext cx="1227137" cy="107791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r>
              <a:rPr lang="en-US" sz="1600">
                <a:solidFill>
                  <a:srgbClr val="000000"/>
                </a:solidFill>
                <a:latin typeface="Times New Roman" pitchFamily="18" charset="0"/>
                <a:cs typeface="Times New Roman" pitchFamily="18" charset="0"/>
              </a:rPr>
              <a:t>11. Tiến hành Thẩm định chĩnh thức</a:t>
            </a:r>
          </a:p>
        </p:txBody>
      </p:sp>
      <p:cxnSp>
        <p:nvCxnSpPr>
          <p:cNvPr id="41" name="Straight Arrow Connector 40"/>
          <p:cNvCxnSpPr/>
          <p:nvPr/>
        </p:nvCxnSpPr>
        <p:spPr>
          <a:xfrm>
            <a:off x="7304088" y="5862638"/>
            <a:ext cx="492125"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Straight Arrow Connector 41"/>
          <p:cNvCxnSpPr/>
          <p:nvPr/>
        </p:nvCxnSpPr>
        <p:spPr>
          <a:xfrm flipV="1">
            <a:off x="8128000" y="636588"/>
            <a:ext cx="0" cy="1419225"/>
          </a:xfrm>
          <a:prstGeom prst="straightConnector1">
            <a:avLst/>
          </a:prstGeom>
          <a:ln>
            <a:prstDash val="sysDash"/>
            <a:tailEnd type="arrow"/>
          </a:ln>
        </p:spPr>
        <p:style>
          <a:lnRef idx="1">
            <a:schemeClr val="accent5"/>
          </a:lnRef>
          <a:fillRef idx="0">
            <a:schemeClr val="accent5"/>
          </a:fillRef>
          <a:effectRef idx="0">
            <a:schemeClr val="accent5"/>
          </a:effectRef>
          <a:fontRef idx="minor">
            <a:schemeClr val="tx1"/>
          </a:fontRef>
        </p:style>
      </p:cxnSp>
      <p:cxnSp>
        <p:nvCxnSpPr>
          <p:cNvPr id="43" name="Straight Arrow Connector 42"/>
          <p:cNvCxnSpPr/>
          <p:nvPr/>
        </p:nvCxnSpPr>
        <p:spPr>
          <a:xfrm>
            <a:off x="8128000" y="2743200"/>
            <a:ext cx="0" cy="1035050"/>
          </a:xfrm>
          <a:prstGeom prst="straightConnector1">
            <a:avLst/>
          </a:prstGeom>
          <a:ln>
            <a:prstDash val="sysDash"/>
            <a:tailEnd type="arrow"/>
          </a:ln>
        </p:spPr>
        <p:style>
          <a:lnRef idx="1">
            <a:schemeClr val="accent5"/>
          </a:lnRef>
          <a:fillRef idx="0">
            <a:schemeClr val="accent5"/>
          </a:fillRef>
          <a:effectRef idx="0">
            <a:schemeClr val="accent5"/>
          </a:effectRef>
          <a:fontRef idx="minor">
            <a:schemeClr val="tx1"/>
          </a:fontRef>
        </p:style>
      </p:cxnSp>
      <p:cxnSp>
        <p:nvCxnSpPr>
          <p:cNvPr id="44" name="Straight Arrow Connector 43"/>
          <p:cNvCxnSpPr>
            <a:endCxn id="45" idx="1"/>
          </p:cNvCxnSpPr>
          <p:nvPr/>
        </p:nvCxnSpPr>
        <p:spPr>
          <a:xfrm>
            <a:off x="5029200" y="5341938"/>
            <a:ext cx="82867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5857875" y="5145088"/>
            <a:ext cx="2500313" cy="3952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a:solidFill>
                  <a:schemeClr val="accent1">
                    <a:lumMod val="75000"/>
                  </a:schemeClr>
                </a:solidFill>
                <a:latin typeface="Times New Roman" pitchFamily="18" charset="0"/>
                <a:cs typeface="Times New Roman" pitchFamily="18" charset="0"/>
              </a:rPr>
              <a:t>Quá thời hạn, không ban hành CV trả lời thì DN được thực hiện TTKT </a:t>
            </a:r>
          </a:p>
        </p:txBody>
      </p:sp>
      <p:sp>
        <p:nvSpPr>
          <p:cNvPr id="46" name="Multiply 45"/>
          <p:cNvSpPr/>
          <p:nvPr/>
        </p:nvSpPr>
        <p:spPr>
          <a:xfrm>
            <a:off x="5443538" y="5172075"/>
            <a:ext cx="252412" cy="3683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ectangle 7"/>
          <p:cNvSpPr>
            <a:spLocks noChangeArrowheads="1"/>
          </p:cNvSpPr>
          <p:nvPr/>
        </p:nvSpPr>
        <p:spPr bwMode="auto">
          <a:xfrm>
            <a:off x="7620000" y="2133600"/>
            <a:ext cx="1092200" cy="687386"/>
          </a:xfrm>
          <a:prstGeom prst="rect">
            <a:avLst/>
          </a:prstGeom>
          <a:ln w="3175">
            <a:solidFill>
              <a:schemeClr val="bg2"/>
            </a:solidFill>
            <a:headEnd/>
            <a:tailEnd/>
          </a:ln>
        </p:spPr>
        <p:style>
          <a:lnRef idx="2">
            <a:schemeClr val="accent3"/>
          </a:lnRef>
          <a:fillRef idx="1">
            <a:schemeClr val="lt1"/>
          </a:fillRef>
          <a:effectRef idx="0">
            <a:schemeClr val="accent3"/>
          </a:effectRef>
          <a:fontRef idx="minor">
            <a:schemeClr val="dk1"/>
          </a:fontRef>
        </p:style>
        <p:txBody>
          <a:bodyPr/>
          <a:lstStyle/>
          <a:p>
            <a:pPr algn="ctr">
              <a:lnSpc>
                <a:spcPct val="130000"/>
              </a:lnSpc>
              <a:spcBef>
                <a:spcPts val="300"/>
              </a:spcBef>
              <a:spcAft>
                <a:spcPts val="300"/>
              </a:spcAft>
            </a:pPr>
            <a:r>
              <a:rPr lang="en-US" sz="1200" dirty="0">
                <a:solidFill>
                  <a:srgbClr val="000000"/>
                </a:solidFill>
                <a:latin typeface="Times New Roman" pitchFamily="18" charset="0"/>
                <a:ea typeface="Calibri" pitchFamily="34" charset="0"/>
                <a:cs typeface="Times New Roman" pitchFamily="18" charset="0"/>
              </a:rPr>
              <a:t>07 </a:t>
            </a:r>
            <a:r>
              <a:rPr lang="en-US" sz="1200" dirty="0" err="1">
                <a:solidFill>
                  <a:srgbClr val="000000"/>
                </a:solidFill>
                <a:latin typeface="Times New Roman" pitchFamily="18" charset="0"/>
                <a:ea typeface="Calibri" pitchFamily="34" charset="0"/>
                <a:cs typeface="Times New Roman" pitchFamily="18" charset="0"/>
              </a:rPr>
              <a:t>ngày</a:t>
            </a:r>
            <a:r>
              <a:rPr lang="en-US" sz="1200" dirty="0">
                <a:solidFill>
                  <a:srgbClr val="000000"/>
                </a:solidFill>
                <a:latin typeface="Times New Roman" pitchFamily="18" charset="0"/>
                <a:ea typeface="Calibri" pitchFamily="34" charset="0"/>
                <a:cs typeface="Times New Roman" pitchFamily="18" charset="0"/>
              </a:rPr>
              <a:t> </a:t>
            </a:r>
            <a:r>
              <a:rPr lang="en-US" sz="1200" dirty="0" err="1">
                <a:solidFill>
                  <a:srgbClr val="000000"/>
                </a:solidFill>
                <a:latin typeface="Times New Roman" pitchFamily="18" charset="0"/>
                <a:ea typeface="Calibri" pitchFamily="34" charset="0"/>
                <a:cs typeface="Times New Roman" pitchFamily="18" charset="0"/>
              </a:rPr>
              <a:t>làm</a:t>
            </a:r>
            <a:r>
              <a:rPr lang="en-US" sz="1200" dirty="0">
                <a:solidFill>
                  <a:srgbClr val="000000"/>
                </a:solidFill>
                <a:latin typeface="Times New Roman" pitchFamily="18" charset="0"/>
                <a:ea typeface="Calibri" pitchFamily="34" charset="0"/>
                <a:cs typeface="Times New Roman" pitchFamily="18" charset="0"/>
              </a:rPr>
              <a:t> </a:t>
            </a:r>
            <a:r>
              <a:rPr lang="en-US" sz="1200" dirty="0" err="1">
                <a:solidFill>
                  <a:srgbClr val="000000"/>
                </a:solidFill>
                <a:latin typeface="Times New Roman" pitchFamily="18" charset="0"/>
                <a:ea typeface="Calibri" pitchFamily="34" charset="0"/>
                <a:cs typeface="Times New Roman" pitchFamily="18" charset="0"/>
              </a:rPr>
              <a:t>việc</a:t>
            </a:r>
            <a:endParaRPr lang="en-US" sz="1200" dirty="0">
              <a:solidFill>
                <a:srgbClr val="000000"/>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455343" y="6496163"/>
            <a:ext cx="502920" cy="301752"/>
          </a:xfrm>
        </p:spPr>
        <p:txBody>
          <a:bodyPr/>
          <a:lstStyle/>
          <a:p>
            <a:fld id="{49598980-D22C-4904-9F8F-3DB09B2ECD84}" type="slidenum">
              <a:rPr lang="en-US" smtClean="0"/>
              <a:pPr/>
              <a:t>22</a:t>
            </a:fld>
            <a:endParaRPr lang="en-US" dirty="0"/>
          </a:p>
        </p:txBody>
      </p:sp>
      <p:grpSp>
        <p:nvGrpSpPr>
          <p:cNvPr id="5" name="Group 26"/>
          <p:cNvGrpSpPr>
            <a:grpSpLocks/>
          </p:cNvGrpSpPr>
          <p:nvPr/>
        </p:nvGrpSpPr>
        <p:grpSpPr bwMode="auto">
          <a:xfrm>
            <a:off x="3046413" y="669925"/>
            <a:ext cx="4578350" cy="5883275"/>
            <a:chOff x="0" y="0"/>
            <a:chExt cx="2155691" cy="5325491"/>
          </a:xfrm>
        </p:grpSpPr>
        <p:sp>
          <p:nvSpPr>
            <p:cNvPr id="6" name="AutoShape 4"/>
            <p:cNvSpPr>
              <a:spLocks noChangeArrowheads="1"/>
            </p:cNvSpPr>
            <p:nvPr/>
          </p:nvSpPr>
          <p:spPr bwMode="auto">
            <a:xfrm>
              <a:off x="12700" y="0"/>
              <a:ext cx="2129159" cy="554990"/>
            </a:xfrm>
            <a:prstGeom prst="roundRect">
              <a:avLst>
                <a:gd name="adj" fmla="val 16667"/>
              </a:avLst>
            </a:prstGeom>
            <a:solidFill>
              <a:srgbClr val="FFFFFF"/>
            </a:solidFill>
            <a:ln w="15875">
              <a:solidFill>
                <a:srgbClr val="002060"/>
              </a:solidFill>
              <a:round/>
              <a:headEnd/>
              <a:tailEnd/>
            </a:ln>
            <a:effectLst/>
          </p:spPr>
          <p:txBody>
            <a:bodyPr/>
            <a:lstStyle/>
            <a:p>
              <a:pPr algn="ctr">
                <a:lnSpc>
                  <a:spcPct val="130000"/>
                </a:lnSpc>
                <a:spcBef>
                  <a:spcPts val="300"/>
                </a:spcBef>
                <a:spcAft>
                  <a:spcPts val="300"/>
                </a:spcAft>
              </a:pPr>
              <a:r>
                <a:rPr lang="en-US" sz="1500" dirty="0">
                  <a:latin typeface="Times New Roman" pitchFamily="18" charset="0"/>
                  <a:ea typeface="Calibri" pitchFamily="34" charset="0"/>
                  <a:cs typeface="Times New Roman" pitchFamily="18" charset="0"/>
                </a:rPr>
                <a:t>11. </a:t>
              </a:r>
              <a:r>
                <a:rPr lang="en-US" sz="1500" dirty="0" err="1">
                  <a:latin typeface="Times New Roman" pitchFamily="18" charset="0"/>
                  <a:ea typeface="Calibri" pitchFamily="34" charset="0"/>
                  <a:cs typeface="Times New Roman" pitchFamily="18" charset="0"/>
                </a:rPr>
                <a:t>Tiến</a:t>
              </a:r>
              <a:r>
                <a:rPr lang="en-US" sz="1500" dirty="0">
                  <a:latin typeface="Times New Roman" pitchFamily="18" charset="0"/>
                  <a:ea typeface="Calibri" pitchFamily="34" charset="0"/>
                  <a:cs typeface="Times New Roman" pitchFamily="18" charset="0"/>
                </a:rPr>
                <a:t> </a:t>
              </a:r>
              <a:r>
                <a:rPr lang="en-US" sz="1500" dirty="0" err="1">
                  <a:latin typeface="Times New Roman" pitchFamily="18" charset="0"/>
                  <a:ea typeface="Calibri" pitchFamily="34" charset="0"/>
                  <a:cs typeface="Times New Roman" pitchFamily="18" charset="0"/>
                </a:rPr>
                <a:t>hành</a:t>
              </a:r>
              <a:r>
                <a:rPr lang="en-US" sz="1500" dirty="0">
                  <a:latin typeface="Times New Roman" pitchFamily="18" charset="0"/>
                  <a:ea typeface="Calibri" pitchFamily="34" charset="0"/>
                  <a:cs typeface="Times New Roman" pitchFamily="18" charset="0"/>
                </a:rPr>
                <a:t> </a:t>
              </a:r>
              <a:r>
                <a:rPr lang="en-US" sz="1500" dirty="0" err="1">
                  <a:latin typeface="Times New Roman" pitchFamily="18" charset="0"/>
                  <a:ea typeface="Calibri" pitchFamily="34" charset="0"/>
                  <a:cs typeface="Times New Roman" pitchFamily="18" charset="0"/>
                </a:rPr>
                <a:t>thẩm</a:t>
              </a:r>
              <a:r>
                <a:rPr lang="en-US" sz="1500" dirty="0">
                  <a:latin typeface="Times New Roman" pitchFamily="18" charset="0"/>
                  <a:ea typeface="Calibri" pitchFamily="34" charset="0"/>
                  <a:cs typeface="Times New Roman" pitchFamily="18" charset="0"/>
                </a:rPr>
                <a:t> </a:t>
              </a:r>
              <a:r>
                <a:rPr lang="en-US" sz="1500" dirty="0" err="1">
                  <a:latin typeface="Times New Roman" pitchFamily="18" charset="0"/>
                  <a:ea typeface="Calibri" pitchFamily="34" charset="0"/>
                  <a:cs typeface="Times New Roman" pitchFamily="18" charset="0"/>
                </a:rPr>
                <a:t>định</a:t>
              </a:r>
              <a:r>
                <a:rPr lang="en-US" sz="1500" dirty="0">
                  <a:latin typeface="Times New Roman" pitchFamily="18" charset="0"/>
                  <a:ea typeface="Calibri" pitchFamily="34" charset="0"/>
                  <a:cs typeface="Times New Roman" pitchFamily="18" charset="0"/>
                </a:rPr>
                <a:t> </a:t>
              </a:r>
              <a:r>
                <a:rPr lang="en-US" sz="1500" dirty="0" err="1">
                  <a:latin typeface="Times New Roman" pitchFamily="18" charset="0"/>
                  <a:ea typeface="Calibri" pitchFamily="34" charset="0"/>
                  <a:cs typeface="Times New Roman" pitchFamily="18" charset="0"/>
                </a:rPr>
                <a:t>chính</a:t>
              </a:r>
              <a:r>
                <a:rPr lang="en-US" sz="1500" dirty="0">
                  <a:latin typeface="Times New Roman" pitchFamily="18" charset="0"/>
                  <a:ea typeface="Calibri" pitchFamily="34" charset="0"/>
                  <a:cs typeface="Times New Roman" pitchFamily="18" charset="0"/>
                </a:rPr>
                <a:t> </a:t>
              </a:r>
              <a:r>
                <a:rPr lang="en-US" sz="1500" dirty="0" err="1">
                  <a:latin typeface="Times New Roman" pitchFamily="18" charset="0"/>
                  <a:ea typeface="Calibri" pitchFamily="34" charset="0"/>
                  <a:cs typeface="Times New Roman" pitchFamily="18" charset="0"/>
                </a:rPr>
                <a:t>thức</a:t>
              </a:r>
              <a:endParaRPr lang="en-US" sz="1500" dirty="0">
                <a:latin typeface="Times New Roman" pitchFamily="18" charset="0"/>
                <a:ea typeface="Calibri" pitchFamily="34" charset="0"/>
                <a:cs typeface="Times New Roman" pitchFamily="18" charset="0"/>
              </a:endParaRPr>
            </a:p>
            <a:p>
              <a:pPr algn="ctr">
                <a:lnSpc>
                  <a:spcPct val="130000"/>
                </a:lnSpc>
                <a:spcBef>
                  <a:spcPts val="300"/>
                </a:spcBef>
                <a:spcAft>
                  <a:spcPts val="300"/>
                </a:spcAft>
              </a:pPr>
              <a:endParaRPr lang="en-US" sz="1500" dirty="0">
                <a:latin typeface="Times New Roman" pitchFamily="18" charset="0"/>
                <a:ea typeface="Calibri" pitchFamily="34" charset="0"/>
                <a:cs typeface="Times New Roman" pitchFamily="18" charset="0"/>
              </a:endParaRPr>
            </a:p>
          </p:txBody>
        </p:sp>
        <p:sp>
          <p:nvSpPr>
            <p:cNvPr id="7" name="Rectangle 30"/>
            <p:cNvSpPr>
              <a:spLocks noChangeArrowheads="1"/>
            </p:cNvSpPr>
            <p:nvPr/>
          </p:nvSpPr>
          <p:spPr bwMode="auto">
            <a:xfrm>
              <a:off x="0" y="666877"/>
              <a:ext cx="2153288"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300" dirty="0">
                  <a:latin typeface="Times New Roman" pitchFamily="18" charset="0"/>
                  <a:ea typeface="Calibri" pitchFamily="34" charset="0"/>
                  <a:cs typeface="Times New Roman" pitchFamily="18" charset="0"/>
                </a:rPr>
                <a:t>12. </a:t>
              </a:r>
              <a:r>
                <a:rPr lang="en-US" sz="1400" dirty="0" err="1">
                  <a:latin typeface="Times New Roman" pitchFamily="18" charset="0"/>
                  <a:ea typeface="Calibri" pitchFamily="34" charset="0"/>
                  <a:cs typeface="Times New Roman" pitchFamily="18" charset="0"/>
                </a:rPr>
                <a:t>Yêu</a:t>
              </a:r>
              <a:r>
                <a:rPr lang="en-US" sz="1400" dirty="0">
                  <a:latin typeface="Times New Roman" pitchFamily="18" charset="0"/>
                  <a:ea typeface="Calibri" pitchFamily="34" charset="0"/>
                  <a:cs typeface="Times New Roman" pitchFamily="18" charset="0"/>
                </a:rPr>
                <a:t> </a:t>
              </a:r>
              <a:r>
                <a:rPr lang="en-US" sz="1400" dirty="0" err="1">
                  <a:latin typeface="Times New Roman" pitchFamily="18" charset="0"/>
                  <a:ea typeface="Calibri" pitchFamily="34" charset="0"/>
                  <a:cs typeface="Times New Roman" pitchFamily="18" charset="0"/>
                </a:rPr>
                <a:t>cầu</a:t>
              </a:r>
              <a:r>
                <a:rPr lang="en-US" sz="1400" dirty="0">
                  <a:latin typeface="Times New Roman" pitchFamily="18" charset="0"/>
                  <a:ea typeface="Calibri" pitchFamily="34" charset="0"/>
                  <a:cs typeface="Times New Roman" pitchFamily="18" charset="0"/>
                </a:rPr>
                <a:t> DN </a:t>
              </a:r>
              <a:r>
                <a:rPr lang="en-US" sz="1400" dirty="0" err="1">
                  <a:latin typeface="Times New Roman" pitchFamily="18" charset="0"/>
                  <a:ea typeface="Calibri" pitchFamily="34" charset="0"/>
                  <a:cs typeface="Times New Roman" pitchFamily="18" charset="0"/>
                </a:rPr>
                <a:t>nộp</a:t>
              </a:r>
              <a:r>
                <a:rPr lang="en-US" sz="1400" dirty="0">
                  <a:latin typeface="Times New Roman" pitchFamily="18" charset="0"/>
                  <a:ea typeface="Calibri" pitchFamily="34" charset="0"/>
                  <a:cs typeface="Times New Roman" pitchFamily="18" charset="0"/>
                </a:rPr>
                <a:t> </a:t>
              </a:r>
              <a:r>
                <a:rPr lang="en-US" sz="1400" dirty="0" err="1">
                  <a:latin typeface="Times New Roman" pitchFamily="18" charset="0"/>
                  <a:ea typeface="Calibri" pitchFamily="34" charset="0"/>
                  <a:cs typeface="Times New Roman" pitchFamily="18" charset="0"/>
                </a:rPr>
                <a:t>bổ</a:t>
              </a:r>
              <a:r>
                <a:rPr lang="en-US" sz="1400" dirty="0">
                  <a:latin typeface="Times New Roman" pitchFamily="18" charset="0"/>
                  <a:ea typeface="Calibri" pitchFamily="34" charset="0"/>
                  <a:cs typeface="Times New Roman" pitchFamily="18" charset="0"/>
                </a:rPr>
                <a:t> sung </a:t>
              </a:r>
              <a:r>
                <a:rPr lang="en-US" sz="1400" dirty="0" err="1">
                  <a:latin typeface="Times New Roman" pitchFamily="18" charset="0"/>
                  <a:ea typeface="Calibri" pitchFamily="34" charset="0"/>
                  <a:cs typeface="Times New Roman" pitchFamily="18" charset="0"/>
                </a:rPr>
                <a:t>thông</a:t>
              </a:r>
              <a:r>
                <a:rPr lang="en-US" sz="1400" dirty="0">
                  <a:latin typeface="Times New Roman" pitchFamily="18" charset="0"/>
                  <a:ea typeface="Calibri" pitchFamily="34" charset="0"/>
                  <a:cs typeface="Times New Roman" pitchFamily="18" charset="0"/>
                </a:rPr>
                <a:t> tin, </a:t>
              </a:r>
              <a:r>
                <a:rPr lang="en-US" sz="1400" dirty="0" err="1">
                  <a:latin typeface="Times New Roman" pitchFamily="18" charset="0"/>
                  <a:ea typeface="Calibri" pitchFamily="34" charset="0"/>
                  <a:cs typeface="Times New Roman" pitchFamily="18" charset="0"/>
                </a:rPr>
                <a:t>tài</a:t>
              </a:r>
              <a:r>
                <a:rPr lang="en-US" sz="1400" dirty="0">
                  <a:latin typeface="Times New Roman" pitchFamily="18" charset="0"/>
                  <a:ea typeface="Calibri" pitchFamily="34" charset="0"/>
                  <a:cs typeface="Times New Roman" pitchFamily="18" charset="0"/>
                </a:rPr>
                <a:t> </a:t>
              </a:r>
              <a:r>
                <a:rPr lang="en-US" sz="1400" dirty="0" err="1">
                  <a:latin typeface="Times New Roman" pitchFamily="18" charset="0"/>
                  <a:ea typeface="Calibri" pitchFamily="34" charset="0"/>
                  <a:cs typeface="Times New Roman" pitchFamily="18" charset="0"/>
                </a:rPr>
                <a:t>liệu</a:t>
              </a:r>
              <a:r>
                <a:rPr lang="en-US" sz="1400" dirty="0">
                  <a:latin typeface="Times New Roman" pitchFamily="18" charset="0"/>
                  <a:ea typeface="Calibri" pitchFamily="34" charset="0"/>
                  <a:cs typeface="Times New Roman" pitchFamily="18" charset="0"/>
                </a:rPr>
                <a:t> ( </a:t>
              </a:r>
              <a:r>
                <a:rPr lang="en-US" sz="1400" dirty="0" smtClean="0">
                  <a:latin typeface="Times New Roman" pitchFamily="18" charset="0"/>
                  <a:ea typeface="Calibri" pitchFamily="34" charset="0"/>
                  <a:cs typeface="Times New Roman" pitchFamily="18" charset="0"/>
                </a:rPr>
                <a:t>=&lt;2 </a:t>
              </a:r>
              <a:r>
                <a:rPr lang="en-US" sz="1400" dirty="0" err="1">
                  <a:latin typeface="Times New Roman" pitchFamily="18" charset="0"/>
                  <a:ea typeface="Calibri" pitchFamily="34" charset="0"/>
                  <a:cs typeface="Times New Roman" pitchFamily="18" charset="0"/>
                </a:rPr>
                <a:t>lần</a:t>
              </a:r>
              <a:r>
                <a:rPr lang="en-US" sz="1400" dirty="0">
                  <a:latin typeface="Times New Roman" pitchFamily="18" charset="0"/>
                  <a:ea typeface="Calibri" pitchFamily="34" charset="0"/>
                  <a:cs typeface="Times New Roman" pitchFamily="18" charset="0"/>
                </a:rPr>
                <a:t>)</a:t>
              </a:r>
            </a:p>
          </p:txBody>
        </p:sp>
        <p:sp>
          <p:nvSpPr>
            <p:cNvPr id="8" name="Rectangle 31"/>
            <p:cNvSpPr>
              <a:spLocks noChangeArrowheads="1"/>
            </p:cNvSpPr>
            <p:nvPr/>
          </p:nvSpPr>
          <p:spPr bwMode="auto">
            <a:xfrm>
              <a:off x="6350" y="1240493"/>
              <a:ext cx="2129222" cy="61547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13. Tham vấn cơ quan quản lý ngành- lĩnh vực, DN, tổ chức  cá nhân liên quan</a:t>
              </a:r>
            </a:p>
          </p:txBody>
        </p:sp>
        <p:sp>
          <p:nvSpPr>
            <p:cNvPr id="9" name="Text Box 9"/>
            <p:cNvSpPr txBox="1">
              <a:spLocks noChangeArrowheads="1"/>
            </p:cNvSpPr>
            <p:nvPr/>
          </p:nvSpPr>
          <p:spPr bwMode="auto">
            <a:xfrm>
              <a:off x="21842" y="3038645"/>
              <a:ext cx="2133849" cy="500342"/>
            </a:xfrm>
            <a:prstGeom prst="rect">
              <a:avLst/>
            </a:prstGeom>
            <a:solidFill>
              <a:srgbClr val="FFFFFF"/>
            </a:solidFill>
            <a:ln w="15875">
              <a:solidFill>
                <a:srgbClr val="548DD4"/>
              </a:solidFill>
              <a:miter lim="800000"/>
              <a:headEnd/>
              <a:tailEnd/>
            </a:ln>
            <a:effectLst/>
          </p:spPr>
          <p:txBody>
            <a:bodyPr/>
            <a:lstStyle/>
            <a:p>
              <a:pPr marL="457200">
                <a:lnSpc>
                  <a:spcPct val="130000"/>
                </a:lnSpc>
                <a:spcBef>
                  <a:spcPts val="300"/>
                </a:spcBef>
                <a:spcAft>
                  <a:spcPts val="300"/>
                </a:spcAft>
              </a:pPr>
              <a:r>
                <a:rPr lang="en-US" sz="1500">
                  <a:latin typeface="Times New Roman" pitchFamily="18" charset="0"/>
                  <a:ea typeface="Calibri" pitchFamily="34" charset="0"/>
                  <a:cs typeface="Times New Roman" pitchFamily="18" charset="0"/>
                </a:rPr>
                <a:t> 16. Ra Quyết định về việc TTKT</a:t>
              </a:r>
            </a:p>
          </p:txBody>
        </p:sp>
        <p:sp>
          <p:nvSpPr>
            <p:cNvPr id="10" name="Text Box 7"/>
            <p:cNvSpPr txBox="1">
              <a:spLocks noChangeArrowheads="1"/>
            </p:cNvSpPr>
            <p:nvPr/>
          </p:nvSpPr>
          <p:spPr bwMode="auto">
            <a:xfrm>
              <a:off x="24066" y="1980430"/>
              <a:ext cx="2129222" cy="47171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14. Xây dựng Báo cáo thẩm định chính thức</a:t>
              </a:r>
            </a:p>
          </p:txBody>
        </p:sp>
        <p:sp>
          <p:nvSpPr>
            <p:cNvPr id="11" name="Text Box 9"/>
            <p:cNvSpPr txBox="1">
              <a:spLocks noChangeArrowheads="1"/>
            </p:cNvSpPr>
            <p:nvPr/>
          </p:nvSpPr>
          <p:spPr bwMode="auto">
            <a:xfrm>
              <a:off x="6350" y="4463030"/>
              <a:ext cx="2129155" cy="429931"/>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17. Ban hành công văn trả lời và gửi đến DN </a:t>
              </a:r>
            </a:p>
          </p:txBody>
        </p:sp>
        <p:sp>
          <p:nvSpPr>
            <p:cNvPr id="12" name="Text Box 9"/>
            <p:cNvSpPr txBox="1">
              <a:spLocks noChangeArrowheads="1"/>
            </p:cNvSpPr>
            <p:nvPr/>
          </p:nvSpPr>
          <p:spPr bwMode="auto">
            <a:xfrm>
              <a:off x="6350" y="4980751"/>
              <a:ext cx="2129155" cy="344740"/>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18. Lưu hồ sơ</a:t>
              </a:r>
            </a:p>
          </p:txBody>
        </p:sp>
      </p:grpSp>
      <p:sp>
        <p:nvSpPr>
          <p:cNvPr id="13" name="Rectangle 51"/>
          <p:cNvSpPr>
            <a:spLocks noChangeArrowheads="1"/>
          </p:cNvSpPr>
          <p:nvPr/>
        </p:nvSpPr>
        <p:spPr bwMode="auto">
          <a:xfrm>
            <a:off x="7866063" y="2520950"/>
            <a:ext cx="1092200" cy="647700"/>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000">
                <a:latin typeface="Times New Roman" pitchFamily="18" charset="0"/>
                <a:ea typeface="Calibri" pitchFamily="34" charset="0"/>
                <a:cs typeface="Times New Roman" pitchFamily="18" charset="0"/>
              </a:rPr>
              <a:t>90 ngày (gia hạn tối đa 60 ngày)</a:t>
            </a:r>
            <a:endParaRPr lang="en-US" sz="1300">
              <a:latin typeface="Times New Roman" pitchFamily="18" charset="0"/>
              <a:ea typeface="Calibri" pitchFamily="34" charset="0"/>
              <a:cs typeface="Times New Roman" pitchFamily="18" charset="0"/>
            </a:endParaRPr>
          </a:p>
        </p:txBody>
      </p:sp>
      <p:grpSp>
        <p:nvGrpSpPr>
          <p:cNvPr id="14" name="Group 53"/>
          <p:cNvGrpSpPr>
            <a:grpSpLocks/>
          </p:cNvGrpSpPr>
          <p:nvPr/>
        </p:nvGrpSpPr>
        <p:grpSpPr bwMode="auto">
          <a:xfrm>
            <a:off x="1112838" y="669925"/>
            <a:ext cx="1776412" cy="5892800"/>
            <a:chOff x="0" y="51337"/>
            <a:chExt cx="850227" cy="5304019"/>
          </a:xfrm>
        </p:grpSpPr>
        <p:sp>
          <p:nvSpPr>
            <p:cNvPr id="15" name="Rectangle 54"/>
            <p:cNvSpPr>
              <a:spLocks noChangeArrowheads="1"/>
            </p:cNvSpPr>
            <p:nvPr/>
          </p:nvSpPr>
          <p:spPr bwMode="auto">
            <a:xfrm>
              <a:off x="18174" y="51337"/>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Phòng chuyên môn</a:t>
              </a:r>
            </a:p>
          </p:txBody>
        </p:sp>
        <p:sp>
          <p:nvSpPr>
            <p:cNvPr id="16" name="Rectangle 55"/>
            <p:cNvSpPr>
              <a:spLocks noChangeArrowheads="1"/>
            </p:cNvSpPr>
            <p:nvPr/>
          </p:nvSpPr>
          <p:spPr bwMode="auto">
            <a:xfrm>
              <a:off x="0" y="685750"/>
              <a:ext cx="820420"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Phòng chuyên môn</a:t>
              </a:r>
            </a:p>
          </p:txBody>
        </p:sp>
        <p:sp>
          <p:nvSpPr>
            <p:cNvPr id="17" name="Rectangle 56"/>
            <p:cNvSpPr>
              <a:spLocks noChangeArrowheads="1"/>
            </p:cNvSpPr>
            <p:nvPr/>
          </p:nvSpPr>
          <p:spPr bwMode="auto">
            <a:xfrm>
              <a:off x="12700" y="1308100"/>
              <a:ext cx="820777" cy="475615"/>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Phòng chuyên môn</a:t>
              </a:r>
            </a:p>
          </p:txBody>
        </p:sp>
        <p:sp>
          <p:nvSpPr>
            <p:cNvPr id="18" name="Rectangle 58"/>
            <p:cNvSpPr>
              <a:spLocks noChangeArrowheads="1"/>
            </p:cNvSpPr>
            <p:nvPr/>
          </p:nvSpPr>
          <p:spPr bwMode="auto">
            <a:xfrm>
              <a:off x="19654" y="2604458"/>
              <a:ext cx="820420" cy="356341"/>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LĐ UBCT QG</a:t>
              </a:r>
            </a:p>
          </p:txBody>
        </p:sp>
        <p:sp>
          <p:nvSpPr>
            <p:cNvPr id="19" name="Rectangle 61"/>
            <p:cNvSpPr>
              <a:spLocks noChangeArrowheads="1"/>
            </p:cNvSpPr>
            <p:nvPr/>
          </p:nvSpPr>
          <p:spPr bwMode="auto">
            <a:xfrm>
              <a:off x="29807" y="4508857"/>
              <a:ext cx="820420" cy="409986"/>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LĐ UBCTQG</a:t>
              </a:r>
            </a:p>
          </p:txBody>
        </p:sp>
        <p:sp>
          <p:nvSpPr>
            <p:cNvPr id="20" name="Rectangle 62"/>
            <p:cNvSpPr>
              <a:spLocks noChangeArrowheads="1"/>
            </p:cNvSpPr>
            <p:nvPr/>
          </p:nvSpPr>
          <p:spPr bwMode="auto">
            <a:xfrm>
              <a:off x="19654" y="4994036"/>
              <a:ext cx="820420" cy="361320"/>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Phòng chuyên môn</a:t>
              </a:r>
            </a:p>
          </p:txBody>
        </p:sp>
      </p:grpSp>
      <p:grpSp>
        <p:nvGrpSpPr>
          <p:cNvPr id="21" name="Group 20"/>
          <p:cNvGrpSpPr/>
          <p:nvPr/>
        </p:nvGrpSpPr>
        <p:grpSpPr>
          <a:xfrm>
            <a:off x="600223" y="228600"/>
            <a:ext cx="8348197" cy="383592"/>
            <a:chOff x="5163309" y="6350"/>
            <a:chExt cx="4749041" cy="481965"/>
          </a:xfrm>
          <a:noFill/>
        </p:grpSpPr>
        <p:sp>
          <p:nvSpPr>
            <p:cNvPr id="22" name="Rectangle 21"/>
            <p:cNvSpPr>
              <a:spLocks noChangeArrowheads="1"/>
            </p:cNvSpPr>
            <p:nvPr/>
          </p:nvSpPr>
          <p:spPr bwMode="auto">
            <a:xfrm>
              <a:off x="5163309" y="6350"/>
              <a:ext cx="1517177"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a:solidFill>
                    <a:srgbClr val="2F5496"/>
                  </a:solidFill>
                  <a:latin typeface="Times New Roman"/>
                  <a:ea typeface="Calibri"/>
                  <a:cs typeface="Times New Roman"/>
                </a:rPr>
                <a:t>Trách nhiệm thực hiện</a:t>
              </a:r>
              <a:endParaRPr lang="en-US">
                <a:latin typeface="Times New Roman"/>
                <a:ea typeface="Calibri"/>
                <a:cs typeface="Times New Roman"/>
              </a:endParaRPr>
            </a:p>
          </p:txBody>
        </p:sp>
        <p:sp>
          <p:nvSpPr>
            <p:cNvPr id="23" name="Rectangle 22"/>
            <p:cNvSpPr>
              <a:spLocks noChangeArrowheads="1"/>
            </p:cNvSpPr>
            <p:nvPr/>
          </p:nvSpPr>
          <p:spPr bwMode="auto">
            <a:xfrm>
              <a:off x="6394450" y="12700"/>
              <a:ext cx="2131002" cy="237807"/>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err="1" smtClean="0">
                  <a:solidFill>
                    <a:srgbClr val="2F5496"/>
                  </a:solidFill>
                  <a:latin typeface="Times New Roman"/>
                  <a:ea typeface="Calibri"/>
                  <a:cs typeface="Times New Roman"/>
                </a:rPr>
                <a:t>Trình</a:t>
              </a:r>
              <a:r>
                <a:rPr lang="en-US" b="1" dirty="0" smtClean="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tự</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thực</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sp>
          <p:nvSpPr>
            <p:cNvPr id="24" name="Rectangle 23"/>
            <p:cNvSpPr>
              <a:spLocks noChangeArrowheads="1"/>
            </p:cNvSpPr>
            <p:nvPr/>
          </p:nvSpPr>
          <p:spPr bwMode="auto">
            <a:xfrm>
              <a:off x="8680450" y="12700"/>
              <a:ext cx="1231900"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err="1" smtClean="0">
                  <a:solidFill>
                    <a:srgbClr val="2F5496"/>
                  </a:solidFill>
                  <a:latin typeface="Times New Roman"/>
                  <a:ea typeface="Calibri"/>
                  <a:cs typeface="Times New Roman"/>
                </a:rPr>
                <a:t>Thời</a:t>
              </a:r>
              <a:r>
                <a:rPr lang="en-US" b="1" dirty="0" smtClean="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gian</a:t>
              </a:r>
              <a:r>
                <a:rPr lang="en-US" b="1" dirty="0">
                  <a:solidFill>
                    <a:srgbClr val="2F5496"/>
                  </a:solidFill>
                  <a:latin typeface="Times New Roman"/>
                  <a:ea typeface="Calibri"/>
                  <a:cs typeface="Times New Roman"/>
                </a:rPr>
                <a:t> </a:t>
              </a:r>
              <a:r>
                <a:rPr lang="en-US" b="1" dirty="0" err="1" smtClean="0">
                  <a:solidFill>
                    <a:srgbClr val="2F5496"/>
                  </a:solidFill>
                  <a:latin typeface="Times New Roman"/>
                  <a:ea typeface="Calibri"/>
                  <a:cs typeface="Times New Roman"/>
                </a:rPr>
                <a:t>thực</a:t>
              </a:r>
              <a:r>
                <a:rPr lang="en-US" b="1" dirty="0" smtClean="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grpSp>
      <p:sp>
        <p:nvSpPr>
          <p:cNvPr id="25" name="TextBox 24"/>
          <p:cNvSpPr txBox="1"/>
          <p:nvPr/>
        </p:nvSpPr>
        <p:spPr>
          <a:xfrm rot="10800000">
            <a:off x="147638" y="931863"/>
            <a:ext cx="461962" cy="4492625"/>
          </a:xfrm>
          <a:prstGeom prst="rect">
            <a:avLst/>
          </a:prstGeom>
        </p:spPr>
        <p:style>
          <a:lnRef idx="1">
            <a:schemeClr val="accent4"/>
          </a:lnRef>
          <a:fillRef idx="2">
            <a:schemeClr val="accent4"/>
          </a:fillRef>
          <a:effectRef idx="1">
            <a:schemeClr val="accent4"/>
          </a:effectRef>
          <a:fontRef idx="minor">
            <a:schemeClr val="dk1"/>
          </a:fontRef>
        </p:style>
        <p:txBody>
          <a:bodyPr vert="eaVert">
            <a:spAutoFit/>
          </a:bodyPr>
          <a:lstStyle/>
          <a:p>
            <a:pPr fontAlgn="auto">
              <a:spcBef>
                <a:spcPts val="0"/>
              </a:spcBef>
              <a:spcAft>
                <a:spcPts val="0"/>
              </a:spcAft>
              <a:defRPr/>
            </a:pPr>
            <a:r>
              <a:rPr lang="en-US" b="1">
                <a:latin typeface="Times New Roman" pitchFamily="18" charset="0"/>
                <a:cs typeface="Times New Roman" pitchFamily="18" charset="0"/>
              </a:rPr>
              <a:t>QUY TRÌNH THẨM ĐỊNH CHÍNH THỨC </a:t>
            </a:r>
          </a:p>
        </p:txBody>
      </p:sp>
      <p:sp>
        <p:nvSpPr>
          <p:cNvPr id="26" name="Rounded Rectangular Callout 25"/>
          <p:cNvSpPr/>
          <p:nvPr/>
        </p:nvSpPr>
        <p:spPr>
          <a:xfrm>
            <a:off x="8020050" y="1243013"/>
            <a:ext cx="1041400" cy="703262"/>
          </a:xfrm>
          <a:prstGeom prst="wedgeRoundRectCallout">
            <a:avLst>
              <a:gd name="adj1" fmla="val -95041"/>
              <a:gd name="adj2" fmla="val 6498"/>
              <a:gd name="adj3" fmla="val 16667"/>
            </a:avLst>
          </a:prstGeom>
          <a:solidFill>
            <a:srgbClr val="FFFFFF">
              <a:alpha val="0"/>
            </a:srgbClr>
          </a:solidFill>
          <a:ln>
            <a:solidFill>
              <a:schemeClr val="accent1">
                <a:lumMod val="40000"/>
                <a:lumOff val="60000"/>
              </a:schemeClr>
            </a:solidFill>
          </a:ln>
        </p:spPr>
        <p:style>
          <a:lnRef idx="2">
            <a:schemeClr val="accent3"/>
          </a:lnRef>
          <a:fillRef idx="1">
            <a:schemeClr val="lt1"/>
          </a:fillRef>
          <a:effectRef idx="0">
            <a:schemeClr val="accent3"/>
          </a:effectRef>
          <a:fontRef idx="minor">
            <a:schemeClr val="dk1"/>
          </a:fontRef>
        </p:style>
        <p:txBody>
          <a:bodyPr anchor="ctr"/>
          <a:lstStyle/>
          <a:p>
            <a:pPr algn="ctr">
              <a:defRPr/>
            </a:pPr>
            <a:r>
              <a:rPr lang="en-US" dirty="0">
                <a:solidFill>
                  <a:schemeClr val="tx1"/>
                </a:solidFill>
              </a:rPr>
              <a:t> </a:t>
            </a:r>
            <a:r>
              <a:rPr lang="en-US" sz="1100" dirty="0" err="1">
                <a:solidFill>
                  <a:schemeClr val="tx1"/>
                </a:solidFill>
              </a:rPr>
              <a:t>Không</a:t>
            </a:r>
            <a:r>
              <a:rPr lang="en-US" sz="1100" dirty="0">
                <a:solidFill>
                  <a:schemeClr val="tx1"/>
                </a:solidFill>
              </a:rPr>
              <a:t> </a:t>
            </a:r>
            <a:r>
              <a:rPr lang="en-US" sz="1100" dirty="0" err="1">
                <a:solidFill>
                  <a:schemeClr val="tx1"/>
                </a:solidFill>
              </a:rPr>
              <a:t>tính</a:t>
            </a:r>
            <a:r>
              <a:rPr lang="en-US" sz="1100" dirty="0">
                <a:solidFill>
                  <a:schemeClr val="tx1"/>
                </a:solidFill>
              </a:rPr>
              <a:t> </a:t>
            </a:r>
            <a:r>
              <a:rPr lang="en-US" sz="1100" dirty="0" err="1">
                <a:solidFill>
                  <a:schemeClr val="tx1"/>
                </a:solidFill>
              </a:rPr>
              <a:t>vào</a:t>
            </a:r>
            <a:r>
              <a:rPr lang="en-US" sz="1100" dirty="0">
                <a:solidFill>
                  <a:schemeClr val="tx1"/>
                </a:solidFill>
              </a:rPr>
              <a:t> </a:t>
            </a:r>
            <a:r>
              <a:rPr lang="en-US" sz="1100" dirty="0" err="1">
                <a:solidFill>
                  <a:schemeClr val="tx1"/>
                </a:solidFill>
              </a:rPr>
              <a:t>thời</a:t>
            </a:r>
            <a:r>
              <a:rPr lang="en-US" sz="1100" dirty="0">
                <a:solidFill>
                  <a:schemeClr val="tx1"/>
                </a:solidFill>
              </a:rPr>
              <a:t> </a:t>
            </a:r>
            <a:r>
              <a:rPr lang="en-US" sz="1100" dirty="0" err="1">
                <a:solidFill>
                  <a:schemeClr val="tx1"/>
                </a:solidFill>
              </a:rPr>
              <a:t>hạn</a:t>
            </a:r>
            <a:r>
              <a:rPr lang="en-US" sz="1100" dirty="0">
                <a:solidFill>
                  <a:schemeClr val="tx1"/>
                </a:solidFill>
              </a:rPr>
              <a:t> </a:t>
            </a:r>
            <a:r>
              <a:rPr lang="en-US" sz="1100" dirty="0" err="1">
                <a:solidFill>
                  <a:schemeClr val="tx1"/>
                </a:solidFill>
              </a:rPr>
              <a:t>thẩm</a:t>
            </a:r>
            <a:r>
              <a:rPr lang="en-US" sz="1100" dirty="0">
                <a:solidFill>
                  <a:schemeClr val="tx1"/>
                </a:solidFill>
              </a:rPr>
              <a:t> </a:t>
            </a:r>
            <a:r>
              <a:rPr lang="en-US" sz="1100" dirty="0" err="1">
                <a:solidFill>
                  <a:schemeClr val="tx1"/>
                </a:solidFill>
              </a:rPr>
              <a:t>định</a:t>
            </a:r>
            <a:r>
              <a:rPr lang="en-US" sz="1100" dirty="0">
                <a:solidFill>
                  <a:schemeClr val="tx1"/>
                </a:solidFill>
              </a:rPr>
              <a:t> </a:t>
            </a:r>
          </a:p>
        </p:txBody>
      </p:sp>
      <p:cxnSp>
        <p:nvCxnSpPr>
          <p:cNvPr id="27" name="Straight Arrow Connector 26"/>
          <p:cNvCxnSpPr/>
          <p:nvPr/>
        </p:nvCxnSpPr>
        <p:spPr>
          <a:xfrm flipH="1">
            <a:off x="3773488" y="4579938"/>
            <a:ext cx="614362" cy="211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31" idx="0"/>
          </p:cNvCxnSpPr>
          <p:nvPr/>
        </p:nvCxnSpPr>
        <p:spPr>
          <a:xfrm>
            <a:off x="5226050" y="4579938"/>
            <a:ext cx="0" cy="269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324600" y="4579938"/>
            <a:ext cx="468313" cy="269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046413" y="4791075"/>
            <a:ext cx="1068387" cy="633413"/>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00">
                <a:solidFill>
                  <a:schemeClr val="tx1"/>
                </a:solidFill>
                <a:latin typeface="Times New Roman" pitchFamily="18" charset="0"/>
                <a:cs typeface="Times New Roman" pitchFamily="18" charset="0"/>
              </a:rPr>
              <a:t>TTKT Được thực hiện </a:t>
            </a:r>
          </a:p>
        </p:txBody>
      </p:sp>
      <p:sp>
        <p:nvSpPr>
          <p:cNvPr id="31" name="Rectangle 30"/>
          <p:cNvSpPr/>
          <p:nvPr/>
        </p:nvSpPr>
        <p:spPr>
          <a:xfrm>
            <a:off x="4387850" y="4849813"/>
            <a:ext cx="1676400" cy="515937"/>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300">
                <a:solidFill>
                  <a:schemeClr val="tx1"/>
                </a:solidFill>
                <a:latin typeface="Times New Roman" pitchFamily="18" charset="0"/>
                <a:cs typeface="Times New Roman" pitchFamily="18" charset="0"/>
              </a:rPr>
              <a:t>TTKT được thực hiện nhưng có điều kiện</a:t>
            </a:r>
          </a:p>
        </p:txBody>
      </p:sp>
      <p:sp>
        <p:nvSpPr>
          <p:cNvPr id="32" name="Rectangle 31"/>
          <p:cNvSpPr/>
          <p:nvPr/>
        </p:nvSpPr>
        <p:spPr>
          <a:xfrm>
            <a:off x="6240463" y="4849813"/>
            <a:ext cx="1466850" cy="515937"/>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00">
                <a:solidFill>
                  <a:schemeClr val="tx1"/>
                </a:solidFill>
                <a:latin typeface="Times New Roman" pitchFamily="18" charset="0"/>
                <a:cs typeface="Times New Roman" pitchFamily="18" charset="0"/>
              </a:rPr>
              <a:t>TTKTthuộc trường hợp bị cấm </a:t>
            </a:r>
          </a:p>
        </p:txBody>
      </p:sp>
      <p:sp>
        <p:nvSpPr>
          <p:cNvPr id="33" name="Rectangle 51"/>
          <p:cNvSpPr>
            <a:spLocks noChangeArrowheads="1"/>
          </p:cNvSpPr>
          <p:nvPr/>
        </p:nvSpPr>
        <p:spPr bwMode="auto">
          <a:xfrm>
            <a:off x="7781925" y="5622925"/>
            <a:ext cx="1092200" cy="75406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200">
                <a:latin typeface="Times New Roman" pitchFamily="18" charset="0"/>
                <a:ea typeface="Calibri" pitchFamily="34" charset="0"/>
                <a:cs typeface="Times New Roman" pitchFamily="18" charset="0"/>
              </a:rPr>
              <a:t>5 ngày làm việc kể từ khi ra QĐ</a:t>
            </a:r>
          </a:p>
        </p:txBody>
      </p:sp>
      <p:cxnSp>
        <p:nvCxnSpPr>
          <p:cNvPr id="34" name="Straight Connector 33"/>
          <p:cNvCxnSpPr/>
          <p:nvPr/>
        </p:nvCxnSpPr>
        <p:spPr>
          <a:xfrm>
            <a:off x="622300" y="5532438"/>
            <a:ext cx="8707438" cy="0"/>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6" idx="3"/>
          </p:cNvCxnSpPr>
          <p:nvPr/>
        </p:nvCxnSpPr>
        <p:spPr>
          <a:xfrm>
            <a:off x="7595386" y="976485"/>
            <a:ext cx="1548614" cy="14115"/>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1" idx="3"/>
          </p:cNvCxnSpPr>
          <p:nvPr/>
        </p:nvCxnSpPr>
        <p:spPr>
          <a:xfrm flipV="1">
            <a:off x="7581900" y="5837238"/>
            <a:ext cx="200025" cy="0"/>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37" name="Straight Arrow Connector 36"/>
          <p:cNvCxnSpPr>
            <a:stCxn id="13" idx="2"/>
          </p:cNvCxnSpPr>
          <p:nvPr/>
        </p:nvCxnSpPr>
        <p:spPr>
          <a:xfrm>
            <a:off x="8412163" y="3168650"/>
            <a:ext cx="0" cy="2363788"/>
          </a:xfrm>
          <a:prstGeom prst="straightConnector1">
            <a:avLst/>
          </a:prstGeom>
          <a:ln>
            <a:tailEnd type="arrow"/>
          </a:ln>
        </p:spPr>
        <p:style>
          <a:lnRef idx="1">
            <a:schemeClr val="accent5"/>
          </a:lnRef>
          <a:fillRef idx="0">
            <a:schemeClr val="accent5"/>
          </a:fillRef>
          <a:effectRef idx="0">
            <a:schemeClr val="accent5"/>
          </a:effectRef>
          <a:fontRef idx="minor">
            <a:schemeClr val="tx1"/>
          </a:fontRef>
        </p:style>
      </p:cxnSp>
      <p:cxnSp>
        <p:nvCxnSpPr>
          <p:cNvPr id="38" name="Straight Arrow Connector 37"/>
          <p:cNvCxnSpPr>
            <a:stCxn id="13" idx="0"/>
          </p:cNvCxnSpPr>
          <p:nvPr/>
        </p:nvCxnSpPr>
        <p:spPr>
          <a:xfrm flipV="1">
            <a:off x="8412163" y="976313"/>
            <a:ext cx="0" cy="1544637"/>
          </a:xfrm>
          <a:prstGeom prst="straightConnector1">
            <a:avLst/>
          </a:prstGeom>
          <a:ln>
            <a:prstDash val="sysDash"/>
            <a:tailEnd type="arrow"/>
          </a:ln>
        </p:spPr>
        <p:style>
          <a:lnRef idx="1">
            <a:schemeClr val="accent5"/>
          </a:lnRef>
          <a:fillRef idx="0">
            <a:schemeClr val="accent5"/>
          </a:fillRef>
          <a:effectRef idx="0">
            <a:schemeClr val="accent5"/>
          </a:effectRef>
          <a:fontRef idx="minor">
            <a:schemeClr val="tx1"/>
          </a:fontRef>
        </p:style>
      </p:cxnSp>
      <p:sp>
        <p:nvSpPr>
          <p:cNvPr id="39" name="Text Box 7"/>
          <p:cNvSpPr txBox="1">
            <a:spLocks noChangeArrowheads="1"/>
          </p:cNvSpPr>
          <p:nvPr/>
        </p:nvSpPr>
        <p:spPr bwMode="auto">
          <a:xfrm>
            <a:off x="3098800" y="3467100"/>
            <a:ext cx="4521200" cy="47466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15. Xem xét, phê duyệt</a:t>
            </a:r>
          </a:p>
        </p:txBody>
      </p:sp>
      <p:sp>
        <p:nvSpPr>
          <p:cNvPr id="40" name="Rectangle 57"/>
          <p:cNvSpPr>
            <a:spLocks noChangeArrowheads="1"/>
          </p:cNvSpPr>
          <p:nvPr/>
        </p:nvSpPr>
        <p:spPr bwMode="auto">
          <a:xfrm>
            <a:off x="1150938" y="4056063"/>
            <a:ext cx="1714500" cy="52863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LĐ UBCT QG</a:t>
            </a:r>
          </a:p>
        </p:txBody>
      </p:sp>
      <p:sp>
        <p:nvSpPr>
          <p:cNvPr id="41" name="Rectangle 57"/>
          <p:cNvSpPr>
            <a:spLocks noChangeArrowheads="1"/>
          </p:cNvSpPr>
          <p:nvPr/>
        </p:nvSpPr>
        <p:spPr bwMode="auto">
          <a:xfrm>
            <a:off x="1152525" y="2836863"/>
            <a:ext cx="1714500" cy="52863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Phòng chuyên môn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359140" y="6462712"/>
            <a:ext cx="502920" cy="301752"/>
          </a:xfrm>
        </p:spPr>
        <p:txBody>
          <a:bodyPr/>
          <a:lstStyle/>
          <a:p>
            <a:fld id="{49598980-D22C-4904-9F8F-3DB09B2ECD84}" type="slidenum">
              <a:rPr lang="en-US" smtClean="0"/>
              <a:pPr/>
              <a:t>23</a:t>
            </a:fld>
            <a:endParaRPr lang="en-US" dirty="0"/>
          </a:p>
        </p:txBody>
      </p:sp>
      <p:sp>
        <p:nvSpPr>
          <p:cNvPr id="5" name="Title 1"/>
          <p:cNvSpPr>
            <a:spLocks noGrp="1"/>
          </p:cNvSpPr>
          <p:nvPr>
            <p:ph type="title"/>
          </p:nvPr>
        </p:nvSpPr>
        <p:spPr>
          <a:xfrm>
            <a:off x="533400" y="152400"/>
            <a:ext cx="7848600" cy="481012"/>
          </a:xfrm>
        </p:spPr>
        <p:txBody>
          <a:bodyPr/>
          <a:lstStyle/>
          <a:p>
            <a:pPr eaLnBrk="1" hangingPunct="1"/>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5.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Trình</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tự</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thủ</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tục</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điều</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tra</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và</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xử</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lý</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vụ</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việc</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TTKT</a:t>
            </a:r>
          </a:p>
        </p:txBody>
      </p:sp>
      <p:grpSp>
        <p:nvGrpSpPr>
          <p:cNvPr id="6" name="Group 5"/>
          <p:cNvGrpSpPr/>
          <p:nvPr/>
        </p:nvGrpSpPr>
        <p:grpSpPr>
          <a:xfrm>
            <a:off x="360535" y="533400"/>
            <a:ext cx="8783465" cy="363772"/>
            <a:chOff x="5163309" y="6350"/>
            <a:chExt cx="4749041" cy="481965"/>
          </a:xfrm>
          <a:noFill/>
        </p:grpSpPr>
        <p:sp>
          <p:nvSpPr>
            <p:cNvPr id="7" name="Rectangle 6"/>
            <p:cNvSpPr>
              <a:spLocks noChangeArrowheads="1"/>
            </p:cNvSpPr>
            <p:nvPr/>
          </p:nvSpPr>
          <p:spPr bwMode="auto">
            <a:xfrm>
              <a:off x="5163309" y="6350"/>
              <a:ext cx="1517177"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err="1">
                  <a:solidFill>
                    <a:srgbClr val="2F5496"/>
                  </a:solidFill>
                  <a:latin typeface="Times New Roman"/>
                  <a:ea typeface="Calibri"/>
                  <a:cs typeface="Times New Roman"/>
                </a:rPr>
                <a:t>Trách</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nhiệm</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thực</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sp>
          <p:nvSpPr>
            <p:cNvPr id="8" name="Rectangle 7"/>
            <p:cNvSpPr>
              <a:spLocks noChangeArrowheads="1"/>
            </p:cNvSpPr>
            <p:nvPr/>
          </p:nvSpPr>
          <p:spPr bwMode="auto">
            <a:xfrm>
              <a:off x="6394450" y="12700"/>
              <a:ext cx="2131002" cy="237807"/>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smtClean="0">
                  <a:solidFill>
                    <a:srgbClr val="2F5496"/>
                  </a:solidFill>
                  <a:latin typeface="Times New Roman"/>
                  <a:ea typeface="Calibri"/>
                  <a:cs typeface="Times New Roman"/>
                </a:rPr>
                <a:t>              </a:t>
              </a:r>
              <a:r>
                <a:rPr lang="en-US" b="1" dirty="0" err="1" smtClean="0">
                  <a:solidFill>
                    <a:srgbClr val="2F5496"/>
                  </a:solidFill>
                  <a:latin typeface="Times New Roman"/>
                  <a:ea typeface="Calibri"/>
                  <a:cs typeface="Times New Roman"/>
                </a:rPr>
                <a:t>Trình</a:t>
              </a:r>
              <a:r>
                <a:rPr lang="en-US" b="1" dirty="0" smtClean="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tự</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thực</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sp>
          <p:nvSpPr>
            <p:cNvPr id="9" name="Rectangle 8"/>
            <p:cNvSpPr>
              <a:spLocks noChangeArrowheads="1"/>
            </p:cNvSpPr>
            <p:nvPr/>
          </p:nvSpPr>
          <p:spPr bwMode="auto">
            <a:xfrm>
              <a:off x="8680450" y="12700"/>
              <a:ext cx="1231900" cy="475615"/>
            </a:xfrm>
            <a:prstGeom prst="rect">
              <a:avLst/>
            </a:prstGeom>
            <a:grpFill/>
            <a:ln w="15875">
              <a:noFill/>
              <a:miter lim="800000"/>
              <a:headEnd/>
              <a:tailEnd/>
            </a:ln>
            <a:effectLst/>
            <a:extLst>
              <a:ext uri="{AF507438-7753-43E0-B8FC-AC1667EBCBE1}">
                <a14:hiddenEffects xmlns:a14="http://schemas.microsoft.com/office/drawing/2010/main">
                  <a:effectLst>
                    <a:outerShdw dist="28398" dir="3806097" algn="ctr" rotWithShape="0">
                      <a:srgbClr val="205867">
                        <a:alpha val="50000"/>
                      </a:srgbClr>
                    </a:outerShdw>
                  </a:effectLst>
                </a14:hiddenEffects>
              </a:ext>
            </a:extLst>
          </p:spPr>
          <p:txBody>
            <a:bodyPr upright="1"/>
            <a:lstStyle/>
            <a:p>
              <a:pPr algn="ctr" fontAlgn="auto">
                <a:lnSpc>
                  <a:spcPct val="130000"/>
                </a:lnSpc>
                <a:spcBef>
                  <a:spcPts val="300"/>
                </a:spcBef>
                <a:spcAft>
                  <a:spcPts val="300"/>
                </a:spcAft>
                <a:defRPr/>
              </a:pPr>
              <a:r>
                <a:rPr lang="en-US" b="1" dirty="0" smtClean="0">
                  <a:solidFill>
                    <a:srgbClr val="2F5496"/>
                  </a:solidFill>
                  <a:latin typeface="Times New Roman"/>
                  <a:ea typeface="Calibri"/>
                  <a:cs typeface="Times New Roman"/>
                </a:rPr>
                <a:t>   </a:t>
              </a:r>
              <a:r>
                <a:rPr lang="en-US" b="1" dirty="0" err="1" smtClean="0">
                  <a:solidFill>
                    <a:srgbClr val="2F5496"/>
                  </a:solidFill>
                  <a:latin typeface="Times New Roman"/>
                  <a:ea typeface="Calibri"/>
                  <a:cs typeface="Times New Roman"/>
                </a:rPr>
                <a:t>Thời</a:t>
              </a:r>
              <a:r>
                <a:rPr lang="en-US" b="1" dirty="0" smtClean="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gian</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thực</a:t>
              </a:r>
              <a:r>
                <a:rPr lang="en-US" b="1" dirty="0">
                  <a:solidFill>
                    <a:srgbClr val="2F5496"/>
                  </a:solidFill>
                  <a:latin typeface="Times New Roman"/>
                  <a:ea typeface="Calibri"/>
                  <a:cs typeface="Times New Roman"/>
                </a:rPr>
                <a:t> </a:t>
              </a:r>
              <a:r>
                <a:rPr lang="en-US" b="1" dirty="0" err="1">
                  <a:solidFill>
                    <a:srgbClr val="2F5496"/>
                  </a:solidFill>
                  <a:latin typeface="Times New Roman"/>
                  <a:ea typeface="Calibri"/>
                  <a:cs typeface="Times New Roman"/>
                </a:rPr>
                <a:t>hiện</a:t>
              </a:r>
              <a:endParaRPr lang="en-US" dirty="0">
                <a:latin typeface="Times New Roman"/>
                <a:ea typeface="Calibri"/>
                <a:cs typeface="Times New Roman"/>
              </a:endParaRPr>
            </a:p>
          </p:txBody>
        </p:sp>
      </p:grpSp>
      <p:grpSp>
        <p:nvGrpSpPr>
          <p:cNvPr id="10" name="Group 53"/>
          <p:cNvGrpSpPr>
            <a:grpSpLocks/>
          </p:cNvGrpSpPr>
          <p:nvPr/>
        </p:nvGrpSpPr>
        <p:grpSpPr bwMode="auto">
          <a:xfrm>
            <a:off x="736600" y="1052512"/>
            <a:ext cx="1814513" cy="5500688"/>
            <a:chOff x="11797" y="396556"/>
            <a:chExt cx="868356" cy="4181746"/>
          </a:xfrm>
        </p:grpSpPr>
        <p:sp>
          <p:nvSpPr>
            <p:cNvPr id="11" name="Rectangle 54"/>
            <p:cNvSpPr>
              <a:spLocks noChangeArrowheads="1"/>
            </p:cNvSpPr>
            <p:nvPr/>
          </p:nvSpPr>
          <p:spPr bwMode="auto">
            <a:xfrm>
              <a:off x="18174" y="396556"/>
              <a:ext cx="820777" cy="289194"/>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UBCT QG</a:t>
              </a:r>
            </a:p>
          </p:txBody>
        </p:sp>
        <p:sp>
          <p:nvSpPr>
            <p:cNvPr id="12" name="Rectangle 55"/>
            <p:cNvSpPr>
              <a:spLocks noChangeArrowheads="1"/>
            </p:cNvSpPr>
            <p:nvPr/>
          </p:nvSpPr>
          <p:spPr bwMode="auto">
            <a:xfrm>
              <a:off x="18531" y="770249"/>
              <a:ext cx="820420" cy="394419"/>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Đơn vị chuyên môn</a:t>
              </a:r>
            </a:p>
          </p:txBody>
        </p:sp>
        <p:sp>
          <p:nvSpPr>
            <p:cNvPr id="13" name="Rectangle 56"/>
            <p:cNvSpPr>
              <a:spLocks noChangeArrowheads="1"/>
            </p:cNvSpPr>
            <p:nvPr/>
          </p:nvSpPr>
          <p:spPr bwMode="auto">
            <a:xfrm>
              <a:off x="24704" y="1285634"/>
              <a:ext cx="820777" cy="28540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UBCT QG</a:t>
              </a:r>
            </a:p>
          </p:txBody>
        </p:sp>
        <p:sp>
          <p:nvSpPr>
            <p:cNvPr id="14" name="Rectangle 58"/>
            <p:cNvSpPr>
              <a:spLocks noChangeArrowheads="1"/>
            </p:cNvSpPr>
            <p:nvPr/>
          </p:nvSpPr>
          <p:spPr bwMode="auto">
            <a:xfrm>
              <a:off x="18531" y="2216736"/>
              <a:ext cx="820420" cy="282578"/>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Cơ quan điều tra</a:t>
              </a:r>
            </a:p>
          </p:txBody>
        </p:sp>
        <p:sp>
          <p:nvSpPr>
            <p:cNvPr id="15" name="Rectangle 61"/>
            <p:cNvSpPr>
              <a:spLocks noChangeArrowheads="1"/>
            </p:cNvSpPr>
            <p:nvPr/>
          </p:nvSpPr>
          <p:spPr bwMode="auto">
            <a:xfrm>
              <a:off x="11797" y="2765608"/>
              <a:ext cx="820420" cy="32525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Điều tra viên</a:t>
              </a:r>
            </a:p>
          </p:txBody>
        </p:sp>
        <p:sp>
          <p:nvSpPr>
            <p:cNvPr id="16" name="Rectangle 62"/>
            <p:cNvSpPr>
              <a:spLocks noChangeArrowheads="1"/>
            </p:cNvSpPr>
            <p:nvPr/>
          </p:nvSpPr>
          <p:spPr bwMode="auto">
            <a:xfrm>
              <a:off x="59733" y="4251384"/>
              <a:ext cx="820420" cy="326918"/>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Cơ quan điều tra</a:t>
              </a:r>
            </a:p>
          </p:txBody>
        </p:sp>
      </p:grpSp>
      <p:grpSp>
        <p:nvGrpSpPr>
          <p:cNvPr id="17" name="Group 26"/>
          <p:cNvGrpSpPr>
            <a:grpSpLocks/>
          </p:cNvGrpSpPr>
          <p:nvPr/>
        </p:nvGrpSpPr>
        <p:grpSpPr bwMode="auto">
          <a:xfrm>
            <a:off x="2701925" y="995362"/>
            <a:ext cx="4572661" cy="4203700"/>
            <a:chOff x="12700" y="123504"/>
            <a:chExt cx="2153286" cy="3666393"/>
          </a:xfrm>
        </p:grpSpPr>
        <p:sp>
          <p:nvSpPr>
            <p:cNvPr id="18" name="AutoShape 4"/>
            <p:cNvSpPr>
              <a:spLocks noChangeArrowheads="1"/>
            </p:cNvSpPr>
            <p:nvPr/>
          </p:nvSpPr>
          <p:spPr bwMode="auto">
            <a:xfrm>
              <a:off x="12700" y="123504"/>
              <a:ext cx="2129159" cy="431486"/>
            </a:xfrm>
            <a:prstGeom prst="roundRect">
              <a:avLst>
                <a:gd name="adj" fmla="val 16667"/>
              </a:avLst>
            </a:prstGeom>
            <a:solidFill>
              <a:srgbClr val="FFFFFF"/>
            </a:solidFill>
            <a:ln w="15875">
              <a:solidFill>
                <a:srgbClr val="002060"/>
              </a:solidFill>
              <a:round/>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 Nhận Hồ sơ khiếu nại/ tự khởi xướng</a:t>
              </a:r>
            </a:p>
          </p:txBody>
        </p:sp>
        <p:sp>
          <p:nvSpPr>
            <p:cNvPr id="19" name="Rectangle 30"/>
            <p:cNvSpPr>
              <a:spLocks noChangeArrowheads="1"/>
            </p:cNvSpPr>
            <p:nvPr/>
          </p:nvSpPr>
          <p:spPr bwMode="auto">
            <a:xfrm>
              <a:off x="33800" y="597477"/>
              <a:ext cx="2119488" cy="372464"/>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2. Kiểm tra tính đầy đủ, hợp lệ của Hồ sơ</a:t>
              </a:r>
            </a:p>
          </p:txBody>
        </p:sp>
        <p:sp>
          <p:nvSpPr>
            <p:cNvPr id="20" name="Rectangle 31"/>
            <p:cNvSpPr>
              <a:spLocks noChangeArrowheads="1"/>
            </p:cNvSpPr>
            <p:nvPr/>
          </p:nvSpPr>
          <p:spPr bwMode="auto">
            <a:xfrm>
              <a:off x="17360" y="1025113"/>
              <a:ext cx="2129222" cy="395156"/>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3. Ra thông báo cho bên khiếu nại và bên bị khiếu nại</a:t>
              </a:r>
            </a:p>
          </p:txBody>
        </p:sp>
        <p:sp>
          <p:nvSpPr>
            <p:cNvPr id="21" name="Text Box 9"/>
            <p:cNvSpPr txBox="1">
              <a:spLocks noChangeArrowheads="1"/>
            </p:cNvSpPr>
            <p:nvPr/>
          </p:nvSpPr>
          <p:spPr bwMode="auto">
            <a:xfrm>
              <a:off x="32137" y="2883479"/>
              <a:ext cx="2133849" cy="401384"/>
            </a:xfrm>
            <a:prstGeom prst="rect">
              <a:avLst/>
            </a:prstGeom>
            <a:solidFill>
              <a:srgbClr val="FFFFFF"/>
            </a:solidFill>
            <a:ln w="15875">
              <a:solidFill>
                <a:srgbClr val="548DD4"/>
              </a:solidFill>
              <a:miter lim="800000"/>
              <a:headEnd/>
              <a:tailEnd/>
            </a:ln>
            <a:effectLst/>
          </p:spPr>
          <p:txBody>
            <a:bodyPr/>
            <a:lstStyle/>
            <a:p>
              <a:pPr marL="457200">
                <a:lnSpc>
                  <a:spcPct val="130000"/>
                </a:lnSpc>
                <a:spcBef>
                  <a:spcPts val="300"/>
                </a:spcBef>
                <a:spcAft>
                  <a:spcPts val="300"/>
                </a:spcAft>
              </a:pPr>
              <a:r>
                <a:rPr lang="en-US" sz="1500">
                  <a:latin typeface="Times New Roman" pitchFamily="18" charset="0"/>
                  <a:ea typeface="Calibri" pitchFamily="34" charset="0"/>
                  <a:cs typeface="Times New Roman" pitchFamily="18" charset="0"/>
                </a:rPr>
                <a:t> 6. Xây dựng báo cáo điều tra</a:t>
              </a:r>
            </a:p>
          </p:txBody>
        </p:sp>
        <p:sp>
          <p:nvSpPr>
            <p:cNvPr id="22" name="Text Box 7"/>
            <p:cNvSpPr txBox="1">
              <a:spLocks noChangeArrowheads="1"/>
            </p:cNvSpPr>
            <p:nvPr/>
          </p:nvSpPr>
          <p:spPr bwMode="auto">
            <a:xfrm>
              <a:off x="28693" y="1508545"/>
              <a:ext cx="2129222" cy="37316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4. Xem xét Hồ sơ </a:t>
              </a:r>
            </a:p>
          </p:txBody>
        </p:sp>
        <p:sp>
          <p:nvSpPr>
            <p:cNvPr id="23" name="Text Box 9"/>
            <p:cNvSpPr txBox="1">
              <a:spLocks noChangeArrowheads="1"/>
            </p:cNvSpPr>
            <p:nvPr/>
          </p:nvSpPr>
          <p:spPr bwMode="auto">
            <a:xfrm>
              <a:off x="28693" y="3359966"/>
              <a:ext cx="2129155" cy="429931"/>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7. Ra quyết định xử lý vi phạm quy định về TTKT</a:t>
              </a:r>
            </a:p>
          </p:txBody>
        </p:sp>
      </p:grpSp>
      <p:cxnSp>
        <p:nvCxnSpPr>
          <p:cNvPr id="24" name="Straight Arrow Connector 23"/>
          <p:cNvCxnSpPr>
            <a:stCxn id="22" idx="2"/>
          </p:cNvCxnSpPr>
          <p:nvPr/>
        </p:nvCxnSpPr>
        <p:spPr>
          <a:xfrm flipH="1">
            <a:off x="3590925" y="3011487"/>
            <a:ext cx="1404938" cy="258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2" idx="2"/>
          </p:cNvCxnSpPr>
          <p:nvPr/>
        </p:nvCxnSpPr>
        <p:spPr>
          <a:xfrm>
            <a:off x="4995863" y="3011487"/>
            <a:ext cx="1095375" cy="35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690813" y="3273425"/>
            <a:ext cx="1068387" cy="633412"/>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300">
                <a:solidFill>
                  <a:schemeClr val="tx1"/>
                </a:solidFill>
                <a:latin typeface="Times New Roman" pitchFamily="18" charset="0"/>
                <a:cs typeface="Times New Roman" pitchFamily="18" charset="0"/>
              </a:rPr>
              <a:t>Trả lại hồ sơ (Đình chỉ)</a:t>
            </a:r>
          </a:p>
        </p:txBody>
      </p:sp>
      <p:sp>
        <p:nvSpPr>
          <p:cNvPr id="27" name="Rectangle 26"/>
          <p:cNvSpPr/>
          <p:nvPr/>
        </p:nvSpPr>
        <p:spPr>
          <a:xfrm>
            <a:off x="4108450" y="3275012"/>
            <a:ext cx="1600200" cy="633413"/>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00">
                <a:solidFill>
                  <a:schemeClr val="tx1"/>
                </a:solidFill>
                <a:latin typeface="Times New Roman" pitchFamily="18" charset="0"/>
                <a:cs typeface="Times New Roman" pitchFamily="18" charset="0"/>
              </a:rPr>
              <a:t>5. Ra quyết định điều tra việc TTKT</a:t>
            </a:r>
          </a:p>
        </p:txBody>
      </p:sp>
      <p:sp>
        <p:nvSpPr>
          <p:cNvPr id="28" name="Rectangle 27"/>
          <p:cNvSpPr/>
          <p:nvPr/>
        </p:nvSpPr>
        <p:spPr>
          <a:xfrm>
            <a:off x="6091238" y="3278187"/>
            <a:ext cx="1068387" cy="633413"/>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300">
                <a:solidFill>
                  <a:schemeClr val="tx1"/>
                </a:solidFill>
                <a:latin typeface="Times New Roman" pitchFamily="18" charset="0"/>
                <a:cs typeface="Times New Roman" pitchFamily="18" charset="0"/>
              </a:rPr>
              <a:t>Yêu cầu bổ sung Hồ sơ</a:t>
            </a:r>
          </a:p>
        </p:txBody>
      </p:sp>
      <p:cxnSp>
        <p:nvCxnSpPr>
          <p:cNvPr id="29" name="Straight Arrow Connector 28"/>
          <p:cNvCxnSpPr/>
          <p:nvPr/>
        </p:nvCxnSpPr>
        <p:spPr>
          <a:xfrm flipH="1">
            <a:off x="5695950" y="3446462"/>
            <a:ext cx="395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3" idx="2"/>
          </p:cNvCxnSpPr>
          <p:nvPr/>
        </p:nvCxnSpPr>
        <p:spPr>
          <a:xfrm flipH="1">
            <a:off x="3409950" y="5199062"/>
            <a:ext cx="1585913" cy="379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3" idx="2"/>
          </p:cNvCxnSpPr>
          <p:nvPr/>
        </p:nvCxnSpPr>
        <p:spPr>
          <a:xfrm>
            <a:off x="4995863" y="5199062"/>
            <a:ext cx="55562" cy="368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3" idx="2"/>
          </p:cNvCxnSpPr>
          <p:nvPr/>
        </p:nvCxnSpPr>
        <p:spPr>
          <a:xfrm>
            <a:off x="4995863" y="5199062"/>
            <a:ext cx="1341437" cy="200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711450" y="5567362"/>
            <a:ext cx="1068388" cy="317500"/>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300">
                <a:solidFill>
                  <a:schemeClr val="tx1"/>
                </a:solidFill>
                <a:latin typeface="Times New Roman" pitchFamily="18" charset="0"/>
                <a:cs typeface="Times New Roman" pitchFamily="18" charset="0"/>
              </a:rPr>
              <a:t>Đình chỉ</a:t>
            </a:r>
          </a:p>
        </p:txBody>
      </p:sp>
      <p:sp>
        <p:nvSpPr>
          <p:cNvPr id="34" name="Rectangle 33"/>
          <p:cNvSpPr/>
          <p:nvPr/>
        </p:nvSpPr>
        <p:spPr>
          <a:xfrm>
            <a:off x="6059488" y="5453062"/>
            <a:ext cx="1312862" cy="401638"/>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00">
                <a:solidFill>
                  <a:schemeClr val="tx1"/>
                </a:solidFill>
                <a:latin typeface="Times New Roman" pitchFamily="18" charset="0"/>
                <a:cs typeface="Times New Roman" pitchFamily="18" charset="0"/>
              </a:rPr>
              <a:t>Yêu cầu Điều tra bổ sung</a:t>
            </a:r>
          </a:p>
        </p:txBody>
      </p:sp>
      <p:sp>
        <p:nvSpPr>
          <p:cNvPr id="35" name="Rectangle 34"/>
          <p:cNvSpPr/>
          <p:nvPr/>
        </p:nvSpPr>
        <p:spPr>
          <a:xfrm>
            <a:off x="4106863" y="5526087"/>
            <a:ext cx="1589087" cy="315913"/>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300">
                <a:solidFill>
                  <a:schemeClr val="tx1"/>
                </a:solidFill>
                <a:latin typeface="Times New Roman" pitchFamily="18" charset="0"/>
                <a:cs typeface="Times New Roman" pitchFamily="18" charset="0"/>
              </a:rPr>
              <a:t>8. Xử lý vi phạm</a:t>
            </a:r>
          </a:p>
        </p:txBody>
      </p:sp>
      <p:sp>
        <p:nvSpPr>
          <p:cNvPr id="36" name="Text Box 9"/>
          <p:cNvSpPr txBox="1">
            <a:spLocks noChangeArrowheads="1"/>
          </p:cNvSpPr>
          <p:nvPr/>
        </p:nvSpPr>
        <p:spPr bwMode="auto">
          <a:xfrm>
            <a:off x="2746375" y="6122987"/>
            <a:ext cx="4521200" cy="430213"/>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10. Tống đạt cho các bên liên quan </a:t>
            </a:r>
          </a:p>
        </p:txBody>
      </p:sp>
      <p:sp>
        <p:nvSpPr>
          <p:cNvPr id="37" name="Oval 36"/>
          <p:cNvSpPr/>
          <p:nvPr/>
        </p:nvSpPr>
        <p:spPr>
          <a:xfrm>
            <a:off x="7391400" y="5540375"/>
            <a:ext cx="838200" cy="2508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a:solidFill>
                  <a:schemeClr val="tx1"/>
                </a:solidFill>
                <a:latin typeface="Times New Roman" pitchFamily="18" charset="0"/>
                <a:cs typeface="Times New Roman" pitchFamily="18" charset="0"/>
              </a:rPr>
              <a:t>20 ngày </a:t>
            </a:r>
          </a:p>
        </p:txBody>
      </p:sp>
      <p:sp>
        <p:nvSpPr>
          <p:cNvPr id="38" name="Oval 37"/>
          <p:cNvSpPr/>
          <p:nvPr/>
        </p:nvSpPr>
        <p:spPr>
          <a:xfrm>
            <a:off x="7315200" y="6211887"/>
            <a:ext cx="838200" cy="2508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a:solidFill>
                  <a:schemeClr val="tx1"/>
                </a:solidFill>
                <a:latin typeface="Times New Roman" pitchFamily="18" charset="0"/>
                <a:cs typeface="Times New Roman" pitchFamily="18" charset="0"/>
              </a:rPr>
              <a:t>05 ngày </a:t>
            </a:r>
          </a:p>
        </p:txBody>
      </p:sp>
      <p:cxnSp>
        <p:nvCxnSpPr>
          <p:cNvPr id="39" name="Straight Connector 38"/>
          <p:cNvCxnSpPr/>
          <p:nvPr/>
        </p:nvCxnSpPr>
        <p:spPr>
          <a:xfrm>
            <a:off x="7296150" y="2209800"/>
            <a:ext cx="1619250" cy="2381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7269162" y="1243012"/>
            <a:ext cx="1646238"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41" name="Rectangle 7"/>
          <p:cNvSpPr>
            <a:spLocks noChangeArrowheads="1"/>
          </p:cNvSpPr>
          <p:nvPr/>
        </p:nvSpPr>
        <p:spPr bwMode="auto">
          <a:xfrm>
            <a:off x="7423150" y="1543050"/>
            <a:ext cx="1092200" cy="473075"/>
          </a:xfrm>
          <a:prstGeom prst="rect">
            <a:avLst/>
          </a:prstGeom>
          <a:ln>
            <a:solidFill>
              <a:schemeClr val="bg2">
                <a:lumMod val="40000"/>
                <a:lumOff val="60000"/>
              </a:schemeClr>
            </a:solidFill>
            <a:prstDash val="sysDot"/>
            <a:headEnd/>
            <a:tailEnd/>
          </a:ln>
        </p:spPr>
        <p:style>
          <a:lnRef idx="2">
            <a:schemeClr val="accent3"/>
          </a:lnRef>
          <a:fillRef idx="1">
            <a:schemeClr val="lt1"/>
          </a:fillRef>
          <a:effectRef idx="0">
            <a:schemeClr val="accent3"/>
          </a:effectRef>
          <a:fontRef idx="minor">
            <a:schemeClr val="dk1"/>
          </a:fontRef>
        </p:style>
        <p:txBody>
          <a:bodyPr/>
          <a:lstStyle/>
          <a:p>
            <a:pPr algn="ctr">
              <a:lnSpc>
                <a:spcPct val="130000"/>
              </a:lnSpc>
              <a:spcBef>
                <a:spcPts val="300"/>
              </a:spcBef>
              <a:spcAft>
                <a:spcPts val="300"/>
              </a:spcAft>
            </a:pPr>
            <a:r>
              <a:rPr lang="en-US" sz="1200" dirty="0">
                <a:solidFill>
                  <a:srgbClr val="000000"/>
                </a:solidFill>
                <a:latin typeface="Times New Roman" pitchFamily="18" charset="0"/>
                <a:ea typeface="Calibri" pitchFamily="34" charset="0"/>
                <a:cs typeface="Times New Roman" pitchFamily="18" charset="0"/>
              </a:rPr>
              <a:t>07 </a:t>
            </a:r>
            <a:r>
              <a:rPr lang="en-US" sz="1200" dirty="0" err="1">
                <a:solidFill>
                  <a:srgbClr val="000000"/>
                </a:solidFill>
                <a:latin typeface="Times New Roman" pitchFamily="18" charset="0"/>
                <a:ea typeface="Calibri" pitchFamily="34" charset="0"/>
                <a:cs typeface="Times New Roman" pitchFamily="18" charset="0"/>
              </a:rPr>
              <a:t>ngày</a:t>
            </a:r>
            <a:r>
              <a:rPr lang="en-US" sz="1200" dirty="0">
                <a:solidFill>
                  <a:srgbClr val="000000"/>
                </a:solidFill>
                <a:latin typeface="Times New Roman" pitchFamily="18" charset="0"/>
                <a:ea typeface="Calibri" pitchFamily="34" charset="0"/>
                <a:cs typeface="Times New Roman" pitchFamily="18" charset="0"/>
              </a:rPr>
              <a:t> </a:t>
            </a:r>
            <a:r>
              <a:rPr lang="en-US" sz="1200" dirty="0" err="1">
                <a:solidFill>
                  <a:srgbClr val="000000"/>
                </a:solidFill>
                <a:latin typeface="Times New Roman" pitchFamily="18" charset="0"/>
                <a:ea typeface="Calibri" pitchFamily="34" charset="0"/>
                <a:cs typeface="Times New Roman" pitchFamily="18" charset="0"/>
              </a:rPr>
              <a:t>làm</a:t>
            </a:r>
            <a:r>
              <a:rPr lang="en-US" sz="1200" dirty="0">
                <a:solidFill>
                  <a:srgbClr val="000000"/>
                </a:solidFill>
                <a:latin typeface="Times New Roman" pitchFamily="18" charset="0"/>
                <a:ea typeface="Calibri" pitchFamily="34" charset="0"/>
                <a:cs typeface="Times New Roman" pitchFamily="18" charset="0"/>
              </a:rPr>
              <a:t> </a:t>
            </a:r>
            <a:r>
              <a:rPr lang="en-US" sz="1200" dirty="0" err="1">
                <a:solidFill>
                  <a:srgbClr val="000000"/>
                </a:solidFill>
                <a:latin typeface="Times New Roman" pitchFamily="18" charset="0"/>
                <a:ea typeface="Calibri" pitchFamily="34" charset="0"/>
                <a:cs typeface="Times New Roman" pitchFamily="18" charset="0"/>
              </a:rPr>
              <a:t>việc</a:t>
            </a:r>
            <a:endParaRPr lang="en-US" sz="1200" dirty="0">
              <a:solidFill>
                <a:srgbClr val="000000"/>
              </a:solidFill>
              <a:latin typeface="Times New Roman" pitchFamily="18" charset="0"/>
              <a:ea typeface="Calibri" pitchFamily="34" charset="0"/>
              <a:cs typeface="Times New Roman" pitchFamily="18" charset="0"/>
            </a:endParaRPr>
          </a:p>
        </p:txBody>
      </p:sp>
      <p:sp>
        <p:nvSpPr>
          <p:cNvPr id="42" name="Oval 41"/>
          <p:cNvSpPr/>
          <p:nvPr/>
        </p:nvSpPr>
        <p:spPr>
          <a:xfrm>
            <a:off x="7315200" y="2627312"/>
            <a:ext cx="838200" cy="2508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a:solidFill>
                  <a:schemeClr val="tx1"/>
                </a:solidFill>
                <a:latin typeface="Times New Roman" pitchFamily="18" charset="0"/>
                <a:cs typeface="Times New Roman" pitchFamily="18" charset="0"/>
              </a:rPr>
              <a:t>15 ngày </a:t>
            </a:r>
          </a:p>
        </p:txBody>
      </p:sp>
      <p:sp>
        <p:nvSpPr>
          <p:cNvPr id="43" name="Oval 42"/>
          <p:cNvSpPr/>
          <p:nvPr/>
        </p:nvSpPr>
        <p:spPr>
          <a:xfrm>
            <a:off x="7135813" y="3197225"/>
            <a:ext cx="1474787" cy="7651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100">
                <a:solidFill>
                  <a:schemeClr val="tx1"/>
                </a:solidFill>
                <a:latin typeface="Times New Roman" pitchFamily="18" charset="0"/>
                <a:cs typeface="Times New Roman" pitchFamily="18" charset="0"/>
              </a:rPr>
              <a:t>Không quá 30 ngày , gia hạn 1 lần không quá 15 ngày</a:t>
            </a:r>
          </a:p>
        </p:txBody>
      </p:sp>
      <p:cxnSp>
        <p:nvCxnSpPr>
          <p:cNvPr id="44" name="Straight Connector 43"/>
          <p:cNvCxnSpPr/>
          <p:nvPr/>
        </p:nvCxnSpPr>
        <p:spPr>
          <a:xfrm>
            <a:off x="7362825" y="4210050"/>
            <a:ext cx="1400175"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7283450" y="5184775"/>
            <a:ext cx="1479550" cy="1428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46" name="Rectangle 7"/>
          <p:cNvSpPr>
            <a:spLocks noChangeArrowheads="1"/>
          </p:cNvSpPr>
          <p:nvPr/>
        </p:nvSpPr>
        <p:spPr bwMode="auto">
          <a:xfrm>
            <a:off x="7451725" y="4387850"/>
            <a:ext cx="1225550" cy="727075"/>
          </a:xfrm>
          <a:prstGeom prst="rect">
            <a:avLst/>
          </a:prstGeom>
          <a:ln>
            <a:solidFill>
              <a:schemeClr val="bg2">
                <a:lumMod val="40000"/>
                <a:lumOff val="60000"/>
              </a:schemeClr>
            </a:solidFill>
            <a:prstDash val="sysDot"/>
            <a:headEnd/>
            <a:tailEnd/>
          </a:ln>
        </p:spPr>
        <p:style>
          <a:lnRef idx="2">
            <a:schemeClr val="accent3"/>
          </a:lnRef>
          <a:fillRef idx="1">
            <a:schemeClr val="lt1"/>
          </a:fillRef>
          <a:effectRef idx="0">
            <a:schemeClr val="accent3"/>
          </a:effectRef>
          <a:fontRef idx="minor">
            <a:schemeClr val="dk1"/>
          </a:fontRef>
        </p:style>
        <p:txBody>
          <a:bodyPr/>
          <a:lstStyle/>
          <a:p>
            <a:pPr algn="ctr">
              <a:lnSpc>
                <a:spcPct val="130000"/>
              </a:lnSpc>
              <a:spcBef>
                <a:spcPts val="300"/>
              </a:spcBef>
              <a:spcAft>
                <a:spcPts val="300"/>
              </a:spcAft>
            </a:pPr>
            <a:r>
              <a:rPr lang="en-US" sz="1100" dirty="0">
                <a:solidFill>
                  <a:srgbClr val="000000"/>
                </a:solidFill>
                <a:latin typeface="Times New Roman" pitchFamily="18" charset="0"/>
                <a:ea typeface="Calibri" pitchFamily="34" charset="0"/>
                <a:cs typeface="Times New Roman" pitchFamily="18" charset="0"/>
              </a:rPr>
              <a:t>90 </a:t>
            </a:r>
            <a:r>
              <a:rPr lang="en-US" sz="1100" dirty="0" err="1">
                <a:solidFill>
                  <a:srgbClr val="000000"/>
                </a:solidFill>
                <a:latin typeface="Times New Roman" pitchFamily="18" charset="0"/>
                <a:ea typeface="Calibri" pitchFamily="34" charset="0"/>
                <a:cs typeface="Times New Roman" pitchFamily="18" charset="0"/>
              </a:rPr>
              <a:t>ngày</a:t>
            </a:r>
            <a:r>
              <a:rPr lang="en-US" sz="1100" dirty="0">
                <a:solidFill>
                  <a:srgbClr val="000000"/>
                </a:solidFill>
                <a:latin typeface="Times New Roman" pitchFamily="18" charset="0"/>
                <a:ea typeface="Calibri" pitchFamily="34" charset="0"/>
                <a:cs typeface="Times New Roman" pitchFamily="18" charset="0"/>
              </a:rPr>
              <a:t>, </a:t>
            </a:r>
            <a:r>
              <a:rPr lang="en-US" sz="1100" dirty="0" err="1">
                <a:solidFill>
                  <a:srgbClr val="000000"/>
                </a:solidFill>
                <a:latin typeface="Times New Roman" pitchFamily="18" charset="0"/>
                <a:ea typeface="Calibri" pitchFamily="34" charset="0"/>
                <a:cs typeface="Times New Roman" pitchFamily="18" charset="0"/>
              </a:rPr>
              <a:t>gia</a:t>
            </a:r>
            <a:r>
              <a:rPr lang="en-US" sz="1100" dirty="0">
                <a:solidFill>
                  <a:srgbClr val="000000"/>
                </a:solidFill>
                <a:latin typeface="Times New Roman" pitchFamily="18" charset="0"/>
                <a:ea typeface="Calibri" pitchFamily="34" charset="0"/>
                <a:cs typeface="Times New Roman" pitchFamily="18" charset="0"/>
              </a:rPr>
              <a:t> </a:t>
            </a:r>
            <a:r>
              <a:rPr lang="en-US" sz="1100" dirty="0" err="1">
                <a:solidFill>
                  <a:srgbClr val="000000"/>
                </a:solidFill>
                <a:latin typeface="Times New Roman" pitchFamily="18" charset="0"/>
                <a:ea typeface="Calibri" pitchFamily="34" charset="0"/>
                <a:cs typeface="Times New Roman" pitchFamily="18" charset="0"/>
              </a:rPr>
              <a:t>hạn</a:t>
            </a:r>
            <a:r>
              <a:rPr lang="en-US" sz="1100" dirty="0">
                <a:solidFill>
                  <a:srgbClr val="000000"/>
                </a:solidFill>
                <a:latin typeface="Times New Roman" pitchFamily="18" charset="0"/>
                <a:ea typeface="Calibri" pitchFamily="34" charset="0"/>
                <a:cs typeface="Times New Roman" pitchFamily="18" charset="0"/>
              </a:rPr>
              <a:t> 1 </a:t>
            </a:r>
            <a:r>
              <a:rPr lang="en-US" sz="1100" dirty="0" err="1">
                <a:solidFill>
                  <a:srgbClr val="000000"/>
                </a:solidFill>
                <a:latin typeface="Times New Roman" pitchFamily="18" charset="0"/>
                <a:ea typeface="Calibri" pitchFamily="34" charset="0"/>
                <a:cs typeface="Times New Roman" pitchFamily="18" charset="0"/>
              </a:rPr>
              <a:t>lần</a:t>
            </a:r>
            <a:r>
              <a:rPr lang="en-US" sz="1100" dirty="0">
                <a:solidFill>
                  <a:srgbClr val="000000"/>
                </a:solidFill>
                <a:latin typeface="Times New Roman" pitchFamily="18" charset="0"/>
                <a:ea typeface="Calibri" pitchFamily="34" charset="0"/>
                <a:cs typeface="Times New Roman" pitchFamily="18" charset="0"/>
              </a:rPr>
              <a:t> </a:t>
            </a:r>
            <a:r>
              <a:rPr lang="en-US" sz="1100" dirty="0" err="1">
                <a:solidFill>
                  <a:srgbClr val="000000"/>
                </a:solidFill>
                <a:latin typeface="Times New Roman" pitchFamily="18" charset="0"/>
                <a:ea typeface="Calibri" pitchFamily="34" charset="0"/>
                <a:cs typeface="Times New Roman" pitchFamily="18" charset="0"/>
              </a:rPr>
              <a:t>không</a:t>
            </a:r>
            <a:r>
              <a:rPr lang="en-US" sz="1100" dirty="0">
                <a:solidFill>
                  <a:srgbClr val="000000"/>
                </a:solidFill>
                <a:latin typeface="Times New Roman" pitchFamily="18" charset="0"/>
                <a:ea typeface="Calibri" pitchFamily="34" charset="0"/>
                <a:cs typeface="Times New Roman" pitchFamily="18" charset="0"/>
              </a:rPr>
              <a:t> </a:t>
            </a:r>
            <a:r>
              <a:rPr lang="en-US" sz="1100" dirty="0" err="1">
                <a:solidFill>
                  <a:srgbClr val="000000"/>
                </a:solidFill>
                <a:latin typeface="Times New Roman" pitchFamily="18" charset="0"/>
                <a:ea typeface="Calibri" pitchFamily="34" charset="0"/>
                <a:cs typeface="Times New Roman" pitchFamily="18" charset="0"/>
              </a:rPr>
              <a:t>quá</a:t>
            </a:r>
            <a:r>
              <a:rPr lang="en-US" sz="1100" dirty="0">
                <a:solidFill>
                  <a:srgbClr val="000000"/>
                </a:solidFill>
                <a:latin typeface="Times New Roman" pitchFamily="18" charset="0"/>
                <a:ea typeface="Calibri" pitchFamily="34" charset="0"/>
                <a:cs typeface="Times New Roman" pitchFamily="18" charset="0"/>
              </a:rPr>
              <a:t> 60 </a:t>
            </a:r>
            <a:r>
              <a:rPr lang="en-US" sz="1100" dirty="0" err="1">
                <a:solidFill>
                  <a:srgbClr val="000000"/>
                </a:solidFill>
                <a:latin typeface="Times New Roman" pitchFamily="18" charset="0"/>
                <a:ea typeface="Calibri" pitchFamily="34" charset="0"/>
                <a:cs typeface="Times New Roman" pitchFamily="18" charset="0"/>
              </a:rPr>
              <a:t>ngày</a:t>
            </a:r>
            <a:endParaRPr lang="en-US" sz="1100" dirty="0">
              <a:solidFill>
                <a:srgbClr val="000000"/>
              </a:solidFill>
              <a:latin typeface="Times New Roman" pitchFamily="18" charset="0"/>
              <a:ea typeface="Calibri" pitchFamily="34" charset="0"/>
              <a:cs typeface="Times New Roman" pitchFamily="18" charset="0"/>
            </a:endParaRPr>
          </a:p>
        </p:txBody>
      </p:sp>
      <p:cxnSp>
        <p:nvCxnSpPr>
          <p:cNvPr id="47" name="Straight Arrow Connector 46"/>
          <p:cNvCxnSpPr>
            <a:stCxn id="34" idx="1"/>
            <a:endCxn id="35" idx="3"/>
          </p:cNvCxnSpPr>
          <p:nvPr/>
        </p:nvCxnSpPr>
        <p:spPr>
          <a:xfrm flipH="1">
            <a:off x="5695950" y="5653087"/>
            <a:ext cx="363538" cy="30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Rectangle 61"/>
          <p:cNvSpPr>
            <a:spLocks noChangeArrowheads="1"/>
          </p:cNvSpPr>
          <p:nvPr/>
        </p:nvSpPr>
        <p:spPr bwMode="auto">
          <a:xfrm>
            <a:off x="762000" y="4724400"/>
            <a:ext cx="1714500" cy="471487"/>
          </a:xfrm>
          <a:prstGeom prst="rect">
            <a:avLst/>
          </a:prstGeom>
          <a:solidFill>
            <a:srgbClr val="FFFFFF"/>
          </a:solidFill>
          <a:ln w="15875">
            <a:solidFill>
              <a:srgbClr val="548DD4"/>
            </a:solidFill>
            <a:miter lim="800000"/>
            <a:headEnd/>
            <a:tailEnd/>
          </a:ln>
          <a:effectLst/>
        </p:spPr>
        <p:txBody>
          <a:bodyPr/>
          <a:lstStyle/>
          <a:p>
            <a:pPr algn="ctr">
              <a:lnSpc>
                <a:spcPct val="130000"/>
              </a:lnSpc>
              <a:spcBef>
                <a:spcPts val="300"/>
              </a:spcBef>
              <a:spcAft>
                <a:spcPts val="300"/>
              </a:spcAft>
            </a:pPr>
            <a:r>
              <a:rPr lang="en-US" sz="1500">
                <a:latin typeface="Times New Roman" pitchFamily="18" charset="0"/>
                <a:ea typeface="Calibri" pitchFamily="34" charset="0"/>
                <a:cs typeface="Times New Roman" pitchFamily="18" charset="0"/>
              </a:rPr>
              <a:t>Chủ tịch UBCTQG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13FF-15B4-4DD5-9536-006AD1F70D4F}"/>
              </a:ext>
            </a:extLst>
          </p:cNvPr>
          <p:cNvSpPr>
            <a:spLocks noGrp="1"/>
          </p:cNvSpPr>
          <p:nvPr>
            <p:ph type="title"/>
          </p:nvPr>
        </p:nvSpPr>
        <p:spPr>
          <a:xfrm>
            <a:off x="2286000" y="1524000"/>
            <a:ext cx="4638674" cy="675926"/>
          </a:xfrm>
        </p:spPr>
        <p:txBody>
          <a:bodyPr/>
          <a:lstStyle/>
          <a:p>
            <a:pPr algn="ctr"/>
            <a:r>
              <a:rPr lang="en-US" dirty="0" smtClean="0">
                <a:solidFill>
                  <a:srgbClr val="0070C0"/>
                </a:solidFill>
                <a:latin typeface="Times New Roman" pitchFamily="18" charset="0"/>
                <a:cs typeface="Times New Roman" pitchFamily="18" charset="0"/>
              </a:rPr>
              <a:t>XIN CÁM ƠN !</a:t>
            </a:r>
            <a:endParaRPr lang="en-US" dirty="0">
              <a:solidFill>
                <a:srgbClr val="0070C0"/>
              </a:solidFill>
              <a:latin typeface="Times New Roman" pitchFamily="18" charset="0"/>
              <a:cs typeface="Times New Roman" pitchFamily="18" charset="0"/>
            </a:endParaRPr>
          </a:p>
        </p:txBody>
      </p:sp>
      <p:sp>
        <p:nvSpPr>
          <p:cNvPr id="3" name="Slide Number Placeholder 2"/>
          <p:cNvSpPr>
            <a:spLocks noGrp="1"/>
          </p:cNvSpPr>
          <p:nvPr>
            <p:ph type="sldNum" sz="quarter" idx="11"/>
          </p:nvPr>
        </p:nvSpPr>
        <p:spPr>
          <a:xfrm>
            <a:off x="8305800" y="6477000"/>
            <a:ext cx="502920" cy="301752"/>
          </a:xfrm>
        </p:spPr>
        <p:txBody>
          <a:bodyPr/>
          <a:lstStyle/>
          <a:p>
            <a:fld id="{49598980-D22C-4904-9F8F-3DB09B2ECD84}" type="slidenum">
              <a:rPr lang="en-US" smtClean="0"/>
              <a:pPr/>
              <a:t>24</a:t>
            </a:fld>
            <a:endParaRPr lang="en-US" dirty="0"/>
          </a:p>
        </p:txBody>
      </p:sp>
      <p:sp>
        <p:nvSpPr>
          <p:cNvPr id="4" name="TextBox 3"/>
          <p:cNvSpPr txBox="1"/>
          <p:nvPr/>
        </p:nvSpPr>
        <p:spPr>
          <a:xfrm>
            <a:off x="1447800" y="2743200"/>
            <a:ext cx="6633547" cy="2345322"/>
          </a:xfrm>
          <a:prstGeom prst="rect">
            <a:avLst/>
          </a:prstGeom>
          <a:noFill/>
        </p:spPr>
        <p:txBody>
          <a:bodyPr wrap="none" rtlCol="0">
            <a:spAutoFit/>
          </a:bodyPr>
          <a:lstStyle/>
          <a:p>
            <a:pPr algn="just">
              <a:lnSpc>
                <a:spcPct val="150000"/>
              </a:lnSpc>
            </a:pPr>
            <a:r>
              <a:rPr lang="en-US" sz="2000" b="1" dirty="0" err="1" smtClean="0">
                <a:latin typeface="Times New Roman" pitchFamily="18" charset="0"/>
                <a:cs typeface="Times New Roman" pitchFamily="18" charset="0"/>
              </a:rPr>
              <a:t>Thông</a:t>
            </a:r>
            <a:r>
              <a:rPr lang="en-US" sz="2000" b="1" dirty="0" smtClean="0">
                <a:latin typeface="Times New Roman" pitchFamily="18" charset="0"/>
                <a:cs typeface="Times New Roman" pitchFamily="18" charset="0"/>
              </a:rPr>
              <a:t> tin </a:t>
            </a:r>
            <a:r>
              <a:rPr lang="en-US" sz="2000" b="1" dirty="0" err="1" smtClean="0">
                <a:latin typeface="Times New Roman" pitchFamily="18" charset="0"/>
                <a:cs typeface="Times New Roman" pitchFamily="18" charset="0"/>
              </a:rPr>
              <a:t>liên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hệ</a:t>
            </a:r>
            <a:r>
              <a:rPr lang="en-US" sz="2000" b="1" dirty="0" smtClean="0">
                <a:latin typeface="Times New Roman" pitchFamily="18" charset="0"/>
                <a:cs typeface="Times New Roman" pitchFamily="18" charset="0"/>
              </a:rPr>
              <a:t>:</a:t>
            </a:r>
          </a:p>
          <a:p>
            <a:pPr algn="just">
              <a:lnSpc>
                <a:spcPct val="150000"/>
              </a:lnSpc>
            </a:pPr>
            <a:r>
              <a:rPr lang="en-US" sz="2000" i="1" dirty="0" err="1" smtClean="0">
                <a:latin typeface="Times New Roman" pitchFamily="18" charset="0"/>
                <a:cs typeface="Times New Roman" pitchFamily="18" charset="0"/>
              </a:rPr>
              <a:t>Phòng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soát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Tập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trung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tế</a:t>
            </a:r>
            <a:endParaRPr lang="en-US" sz="2000" i="1" dirty="0" smtClean="0">
              <a:latin typeface="Times New Roman" pitchFamily="18" charset="0"/>
              <a:cs typeface="Times New Roman" pitchFamily="18" charset="0"/>
            </a:endParaRPr>
          </a:p>
          <a:p>
            <a:pPr algn="just">
              <a:lnSpc>
                <a:spcPct val="150000"/>
              </a:lnSpc>
            </a:pPr>
            <a:r>
              <a:rPr lang="en-US" sz="2000" i="1" dirty="0" err="1" smtClean="0">
                <a:latin typeface="Times New Roman" pitchFamily="18" charset="0"/>
                <a:cs typeface="Times New Roman" pitchFamily="18" charset="0"/>
              </a:rPr>
              <a:t>Cục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Cạnh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Bảo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vệ</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tiêu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dùng</a:t>
            </a:r>
            <a:r>
              <a:rPr lang="en-US" sz="2000" i="1"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Bộ</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Thương</a:t>
            </a:r>
            <a:endParaRPr lang="en-US" sz="2000" i="1" dirty="0" smtClean="0">
              <a:latin typeface="Times New Roman" pitchFamily="18" charset="0"/>
              <a:cs typeface="Times New Roman" pitchFamily="18" charset="0"/>
            </a:endParaRPr>
          </a:p>
          <a:p>
            <a:pPr algn="just">
              <a:lnSpc>
                <a:spcPct val="150000"/>
              </a:lnSpc>
            </a:pP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25 </a:t>
            </a:r>
            <a:r>
              <a:rPr lang="en-US" sz="2000" dirty="0" err="1" smtClean="0">
                <a:latin typeface="Times New Roman" pitchFamily="18" charset="0"/>
                <a:cs typeface="Times New Roman" pitchFamily="18" charset="0"/>
              </a:rPr>
              <a:t>Ngô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ĐT: 024.2220.5002</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996043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1033752"/>
            <a:ext cx="8220076" cy="675926"/>
          </a:xfrm>
        </p:spPr>
        <p:txBody>
          <a:bodyPr/>
          <a:lstStyle/>
          <a:p>
            <a:pPr algn="l"/>
            <a:r>
              <a:rPr lang="en-US" sz="25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25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Phạm</a:t>
            </a:r>
            <a:r>
              <a:rPr lang="en-US" sz="25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vi </a:t>
            </a:r>
            <a:r>
              <a:rPr lang="en-US" sz="25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điều</a:t>
            </a:r>
            <a:r>
              <a:rPr lang="en-US" sz="25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5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chỉnh</a:t>
            </a:r>
            <a:endParaRPr lang="en-US" sz="25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756138" y="1633478"/>
            <a:ext cx="7391400" cy="1569660"/>
          </a:xfrm>
          <a:prstGeom prst="rect">
            <a:avLst/>
          </a:prstGeom>
          <a:noFill/>
        </p:spPr>
        <p:txBody>
          <a:bodyPr wrap="square" rtlCol="0">
            <a:spAutoFit/>
          </a:bodyPr>
          <a:lstStyle/>
          <a:p>
            <a:pPr algn="just"/>
            <a:r>
              <a:rPr lang="en-US" sz="1600" b="1" dirty="0" err="1" smtClean="0">
                <a:solidFill>
                  <a:schemeClr val="bg2">
                    <a:lumMod val="75000"/>
                  </a:schemeClr>
                </a:solidFill>
                <a:latin typeface="Times New Roman" pitchFamily="18" charset="0"/>
                <a:cs typeface="Times New Roman" pitchFamily="18" charset="0"/>
              </a:rPr>
              <a:t>Điều</a:t>
            </a:r>
            <a:r>
              <a:rPr lang="en-US" sz="1600" b="1" dirty="0" smtClean="0">
                <a:solidFill>
                  <a:schemeClr val="bg2">
                    <a:lumMod val="75000"/>
                  </a:schemeClr>
                </a:solidFill>
                <a:latin typeface="Times New Roman" pitchFamily="18" charset="0"/>
                <a:cs typeface="Times New Roman" pitchFamily="18" charset="0"/>
              </a:rPr>
              <a:t> 1: </a:t>
            </a:r>
            <a:r>
              <a:rPr lang="vi-VN" sz="1600" b="1" dirty="0" smtClean="0">
                <a:solidFill>
                  <a:schemeClr val="bg2">
                    <a:lumMod val="75000"/>
                  </a:schemeClr>
                </a:solidFill>
                <a:latin typeface="Times New Roman" pitchFamily="18" charset="0"/>
                <a:cs typeface="Times New Roman" pitchFamily="18" charset="0"/>
              </a:rPr>
              <a:t>Phạm </a:t>
            </a:r>
            <a:r>
              <a:rPr lang="vi-VN" sz="1600" b="1" dirty="0">
                <a:solidFill>
                  <a:schemeClr val="bg2">
                    <a:lumMod val="75000"/>
                  </a:schemeClr>
                </a:solidFill>
                <a:latin typeface="Times New Roman" pitchFamily="18" charset="0"/>
                <a:cs typeface="Times New Roman" pitchFamily="18" charset="0"/>
              </a:rPr>
              <a:t>vi điều </a:t>
            </a:r>
            <a:r>
              <a:rPr lang="vi-VN" sz="1600" b="1" dirty="0" smtClean="0">
                <a:solidFill>
                  <a:schemeClr val="bg2">
                    <a:lumMod val="75000"/>
                  </a:schemeClr>
                </a:solidFill>
                <a:latin typeface="Times New Roman" pitchFamily="18" charset="0"/>
                <a:cs typeface="Times New Roman" pitchFamily="18" charset="0"/>
              </a:rPr>
              <a:t>chỉnh</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Luật</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Cạnh</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tranh</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số</a:t>
            </a:r>
            <a:r>
              <a:rPr lang="en-US" sz="1600" b="1" dirty="0" smtClean="0">
                <a:solidFill>
                  <a:schemeClr val="bg2">
                    <a:lumMod val="75000"/>
                  </a:schemeClr>
                </a:solidFill>
                <a:latin typeface="Times New Roman" pitchFamily="18" charset="0"/>
                <a:cs typeface="Times New Roman" pitchFamily="18" charset="0"/>
              </a:rPr>
              <a:t> 23/2018/QH14)</a:t>
            </a:r>
          </a:p>
          <a:p>
            <a:pPr algn="just"/>
            <a:endParaRPr lang="vi-VN" sz="1600" b="1" dirty="0">
              <a:solidFill>
                <a:schemeClr val="bg2">
                  <a:lumMod val="75000"/>
                </a:schemeClr>
              </a:solidFill>
              <a:latin typeface="Times New Roman" pitchFamily="18" charset="0"/>
              <a:cs typeface="Times New Roman" pitchFamily="18" charset="0"/>
            </a:endParaRPr>
          </a:p>
          <a:p>
            <a:pPr algn="just"/>
            <a:r>
              <a:rPr lang="vi-VN" sz="1600" dirty="0" smtClean="0">
                <a:solidFill>
                  <a:schemeClr val="bg2">
                    <a:lumMod val="75000"/>
                  </a:schemeClr>
                </a:solidFill>
                <a:latin typeface="Times New Roman" pitchFamily="18" charset="0"/>
                <a:cs typeface="Times New Roman" pitchFamily="18" charset="0"/>
              </a:rPr>
              <a:t>Luật này quy định về hành vi hạn chế cạnh tranh, </a:t>
            </a:r>
            <a:r>
              <a:rPr lang="vi-VN" sz="1600" dirty="0" smtClean="0">
                <a:solidFill>
                  <a:srgbClr val="FF0000"/>
                </a:solidFill>
                <a:latin typeface="Times New Roman" pitchFamily="18" charset="0"/>
                <a:cs typeface="Times New Roman" pitchFamily="18" charset="0"/>
              </a:rPr>
              <a:t>tập trung kinh tế gây tác động hoặc có khả năng gây tác động hạn chế cạnh tranh đến thị trường Việt Nam</a:t>
            </a:r>
            <a:r>
              <a:rPr lang="vi-VN" sz="1600" dirty="0" smtClean="0">
                <a:solidFill>
                  <a:schemeClr val="bg2">
                    <a:lumMod val="75000"/>
                  </a:schemeClr>
                </a:solidFill>
                <a:latin typeface="Times New Roman" pitchFamily="18" charset="0"/>
                <a:cs typeface="Times New Roman" pitchFamily="18" charset="0"/>
              </a:rPr>
              <a:t>; hành vi cạnh tranh không lành mạnh; tố tụng cạnh tranh; xử lý vi phạm pháp luật về cạnh tranh; quản lý nhà nước về cạnh tranh.</a:t>
            </a:r>
            <a:endParaRPr lang="en-US" sz="1600" dirty="0" smtClean="0">
              <a:solidFill>
                <a:schemeClr val="bg2">
                  <a:lumMod val="75000"/>
                </a:schemeClr>
              </a:solidFill>
              <a:latin typeface="Times New Roman" pitchFamily="18" charset="0"/>
              <a:cs typeface="Times New Roman" pitchFamily="18" charset="0"/>
            </a:endParaRPr>
          </a:p>
        </p:txBody>
      </p:sp>
      <p:sp>
        <p:nvSpPr>
          <p:cNvPr id="6" name="Rectangle 1"/>
          <p:cNvSpPr txBox="1">
            <a:spLocks/>
          </p:cNvSpPr>
          <p:nvPr/>
        </p:nvSpPr>
        <p:spPr>
          <a:xfrm>
            <a:off x="457200" y="3429000"/>
            <a:ext cx="8220076" cy="675926"/>
          </a:xfrm>
          <a:prstGeom prst="rect">
            <a:avLst/>
          </a:prstGeom>
        </p:spPr>
        <p:txBody>
          <a:bodyPr rIns="91440" anchor="b">
            <a:normAutofit/>
            <a:scene3d>
              <a:camera prst="orthographicFront"/>
              <a:lightRig rig="soft" dir="t">
                <a:rot lat="0" lon="0" rev="2400000"/>
              </a:lightRig>
            </a:scene3d>
            <a:sp3d>
              <a:bevelT w="19050" h="12700"/>
            </a:sp3d>
          </a:bodyPr>
          <a:lstStyle/>
          <a:p>
            <a:pPr marL="54864" marR="0" lvl="0" indent="0" algn="l"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effectLst>
                  <a:outerShdw blurRad="38100" dist="25500" dir="5400000" algn="tl" rotWithShape="0">
                    <a:srgbClr val="000000">
                      <a:satMod val="180000"/>
                      <a:alpha val="75000"/>
                    </a:srgbClr>
                  </a:outerShdw>
                </a:effectLst>
                <a:uLnTx/>
                <a:uFillTx/>
                <a:latin typeface="Times New Roman" panose="02020603050405020304" pitchFamily="18" charset="0"/>
                <a:ea typeface="+mj-ea"/>
                <a:cs typeface="Times New Roman" panose="02020603050405020304" pitchFamily="18" charset="0"/>
              </a:rPr>
              <a:t>2. </a:t>
            </a:r>
            <a:r>
              <a:rPr lang="en-US" sz="2500" b="1" dirty="0" err="1"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Đối</a:t>
            </a:r>
            <a:r>
              <a:rPr lang="en-US" sz="2500" b="1" dirty="0"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 </a:t>
            </a:r>
            <a:r>
              <a:rPr lang="en-US" sz="2500" b="1" dirty="0" err="1"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tượng</a:t>
            </a:r>
            <a:r>
              <a:rPr lang="en-US" sz="2500" b="1" dirty="0"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 </a:t>
            </a:r>
            <a:r>
              <a:rPr lang="en-US" sz="2500" b="1" dirty="0" err="1"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áp</a:t>
            </a:r>
            <a:r>
              <a:rPr lang="en-US" sz="2500" b="1" dirty="0"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 </a:t>
            </a:r>
            <a:r>
              <a:rPr lang="en-US" sz="2500" b="1" dirty="0" err="1" smtClean="0">
                <a:effectLst>
                  <a:outerShdw blurRad="38100" dist="25500" dir="5400000" algn="tl" rotWithShape="0">
                    <a:srgbClr val="000000">
                      <a:satMod val="180000"/>
                      <a:alpha val="75000"/>
                    </a:srgbClr>
                  </a:outerShdw>
                </a:effectLst>
                <a:latin typeface="Times New Roman" panose="02020603050405020304" pitchFamily="18" charset="0"/>
                <a:ea typeface="+mj-ea"/>
                <a:cs typeface="Times New Roman" panose="02020603050405020304" pitchFamily="18" charset="0"/>
              </a:rPr>
              <a:t>dụng</a:t>
            </a:r>
            <a:endParaRPr kumimoji="0" lang="en-US" sz="25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Times New Roman" panose="02020603050405020304" pitchFamily="18" charset="0"/>
              <a:ea typeface="+mj-ea"/>
              <a:cs typeface="Times New Roman" panose="02020603050405020304" pitchFamily="18" charset="0"/>
            </a:endParaRPr>
          </a:p>
        </p:txBody>
      </p:sp>
      <p:sp>
        <p:nvSpPr>
          <p:cNvPr id="7" name="TextBox 6"/>
          <p:cNvSpPr txBox="1"/>
          <p:nvPr/>
        </p:nvSpPr>
        <p:spPr>
          <a:xfrm>
            <a:off x="838200" y="4267200"/>
            <a:ext cx="7086600" cy="2308324"/>
          </a:xfrm>
          <a:prstGeom prst="rect">
            <a:avLst/>
          </a:prstGeom>
          <a:noFill/>
        </p:spPr>
        <p:txBody>
          <a:bodyPr wrap="square" rtlCol="0">
            <a:spAutoFit/>
          </a:bodyPr>
          <a:lstStyle/>
          <a:p>
            <a:pPr algn="just"/>
            <a:r>
              <a:rPr lang="vi-VN" sz="1600" b="1" dirty="0" smtClean="0">
                <a:solidFill>
                  <a:schemeClr val="bg2">
                    <a:lumMod val="75000"/>
                  </a:schemeClr>
                </a:solidFill>
                <a:latin typeface="Times New Roman" pitchFamily="18" charset="0"/>
                <a:cs typeface="Times New Roman" pitchFamily="18" charset="0"/>
              </a:rPr>
              <a:t>Điều 2. Đối tượng áp dụng</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Luật</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Cạnh</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tranh</a:t>
            </a:r>
            <a:r>
              <a:rPr lang="en-US" sz="1600" b="1" dirty="0" smtClean="0">
                <a:solidFill>
                  <a:schemeClr val="bg2">
                    <a:lumMod val="75000"/>
                  </a:schemeClr>
                </a:solidFill>
                <a:latin typeface="Times New Roman" pitchFamily="18" charset="0"/>
                <a:cs typeface="Times New Roman" pitchFamily="18" charset="0"/>
              </a:rPr>
              <a:t> </a:t>
            </a:r>
            <a:r>
              <a:rPr lang="en-US" sz="1600" b="1" dirty="0" err="1" smtClean="0">
                <a:solidFill>
                  <a:schemeClr val="bg2">
                    <a:lumMod val="75000"/>
                  </a:schemeClr>
                </a:solidFill>
                <a:latin typeface="Times New Roman" pitchFamily="18" charset="0"/>
                <a:cs typeface="Times New Roman" pitchFamily="18" charset="0"/>
              </a:rPr>
              <a:t>số</a:t>
            </a:r>
            <a:r>
              <a:rPr lang="en-US" sz="1600" b="1" dirty="0" smtClean="0">
                <a:solidFill>
                  <a:schemeClr val="bg2">
                    <a:lumMod val="75000"/>
                  </a:schemeClr>
                </a:solidFill>
                <a:latin typeface="Times New Roman" pitchFamily="18" charset="0"/>
                <a:cs typeface="Times New Roman" pitchFamily="18" charset="0"/>
              </a:rPr>
              <a:t> 23/2018/QH14)</a:t>
            </a:r>
          </a:p>
          <a:p>
            <a:pPr algn="just"/>
            <a:endParaRPr lang="vi-VN" sz="1600" b="1" dirty="0" smtClean="0">
              <a:solidFill>
                <a:schemeClr val="bg2">
                  <a:lumMod val="75000"/>
                </a:schemeClr>
              </a:solidFill>
              <a:latin typeface="Times New Roman" pitchFamily="18" charset="0"/>
              <a:cs typeface="Times New Roman" pitchFamily="18" charset="0"/>
            </a:endParaRPr>
          </a:p>
          <a:p>
            <a:pPr algn="just"/>
            <a:r>
              <a:rPr lang="vi-VN" sz="1600" dirty="0" smtClean="0">
                <a:solidFill>
                  <a:schemeClr val="bg2">
                    <a:lumMod val="75000"/>
                  </a:schemeClr>
                </a:solidFill>
                <a:latin typeface="Times New Roman" pitchFamily="18" charset="0"/>
                <a:cs typeface="Times New Roman" pitchFamily="18" charset="0"/>
              </a:rPr>
              <a:t>1. Tổ chức, cá nhân kinh doanh (sau đây gọi chung là doanh nghiệp) bao gồm cả doanh nghiệp sản xuất, cung ứng sản phẩm, dịch vụ công ích, doanh nghiệp hoạt động trong các ngành, lĩnh vực thuộc độc quyền nhà nước, đơn vị sự nghiệp công lập và </a:t>
            </a:r>
            <a:r>
              <a:rPr lang="vi-VN" sz="1600" dirty="0" smtClean="0">
                <a:solidFill>
                  <a:srgbClr val="FF0000"/>
                </a:solidFill>
                <a:latin typeface="Times New Roman" pitchFamily="18" charset="0"/>
                <a:cs typeface="Times New Roman" pitchFamily="18" charset="0"/>
              </a:rPr>
              <a:t>doanh nghiệp nước ngoài hoạt động tại Việt Nam.</a:t>
            </a:r>
          </a:p>
          <a:p>
            <a:pPr algn="just"/>
            <a:r>
              <a:rPr lang="vi-VN" sz="1600" dirty="0" smtClean="0">
                <a:solidFill>
                  <a:schemeClr val="bg2">
                    <a:lumMod val="75000"/>
                  </a:schemeClr>
                </a:solidFill>
                <a:latin typeface="Times New Roman" pitchFamily="18" charset="0"/>
                <a:cs typeface="Times New Roman" pitchFamily="18" charset="0"/>
              </a:rPr>
              <a:t>2. Hiệp hội ngành, nghề hoạt động tại Việt Nam.</a:t>
            </a:r>
          </a:p>
          <a:p>
            <a:pPr algn="just"/>
            <a:r>
              <a:rPr lang="vi-VN" sz="1600" dirty="0" smtClean="0">
                <a:solidFill>
                  <a:schemeClr val="bg2">
                    <a:lumMod val="75000"/>
                  </a:schemeClr>
                </a:solidFill>
                <a:latin typeface="Times New Roman" pitchFamily="18" charset="0"/>
                <a:cs typeface="Times New Roman" pitchFamily="18" charset="0"/>
              </a:rPr>
              <a:t>3. </a:t>
            </a:r>
            <a:r>
              <a:rPr lang="vi-VN" sz="1600" dirty="0" smtClean="0">
                <a:solidFill>
                  <a:srgbClr val="FF0000"/>
                </a:solidFill>
                <a:latin typeface="Times New Roman" pitchFamily="18" charset="0"/>
                <a:cs typeface="Times New Roman" pitchFamily="18" charset="0"/>
              </a:rPr>
              <a:t>Cơ quan, tổ chức, cá nhân trong nước và nước ngoài có liên quan.</a:t>
            </a:r>
          </a:p>
          <a:p>
            <a:pPr algn="just"/>
            <a:endParaRPr lang="en-US" sz="1600" dirty="0">
              <a:solidFill>
                <a:schemeClr val="bg2">
                  <a:lumMod val="75000"/>
                </a:schemeClr>
              </a:solidFill>
              <a:latin typeface="Times New Roman" pitchFamily="18" charset="0"/>
              <a:cs typeface="Times New Roman" pitchFamily="18" charset="0"/>
            </a:endParaRPr>
          </a:p>
        </p:txBody>
      </p:sp>
      <p:sp>
        <p:nvSpPr>
          <p:cNvPr id="8" name="Slide Number Placeholder 7"/>
          <p:cNvSpPr>
            <a:spLocks noGrp="1"/>
          </p:cNvSpPr>
          <p:nvPr>
            <p:ph type="sldNum" sz="quarter" idx="11"/>
          </p:nvPr>
        </p:nvSpPr>
        <p:spPr>
          <a:xfrm>
            <a:off x="8425816" y="6424648"/>
            <a:ext cx="502920" cy="301752"/>
          </a:xfrm>
        </p:spPr>
        <p:txBody>
          <a:bodyPr/>
          <a:lstStyle/>
          <a:p>
            <a:fld id="{49598980-D22C-4904-9F8F-3DB09B2ECD84}" type="slidenum">
              <a:rPr lang="en-US" smtClean="0"/>
              <a:pPr/>
              <a:t>3</a:t>
            </a:fld>
            <a:endParaRPr lang="en-US" dirty="0"/>
          </a:p>
        </p:txBody>
      </p:sp>
      <p:sp>
        <p:nvSpPr>
          <p:cNvPr id="10" name="Rounded Rectangle 9"/>
          <p:cNvSpPr/>
          <p:nvPr/>
        </p:nvSpPr>
        <p:spPr bwMode="auto">
          <a:xfrm>
            <a:off x="1447800" y="228600"/>
            <a:ext cx="6248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3000" b="1" i="0" u="none" strike="noStrike" cap="none" spc="300" normalizeH="0" baseline="0" dirty="0" smtClean="0">
                <a:ln>
                  <a:noFill/>
                </a:ln>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I. LUẬT CẠNH</a:t>
            </a:r>
            <a:r>
              <a:rPr kumimoji="0" lang="en-US" sz="3000" b="1" i="0" u="none" strike="noStrike" cap="none" spc="300" normalizeH="0" dirty="0" smtClean="0">
                <a:ln>
                  <a:noFill/>
                </a:ln>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 TRANH 2018</a:t>
            </a:r>
            <a:endParaRPr kumimoji="0" lang="en-US" sz="3000" b="1" i="0" u="none" strike="noStrike" cap="none" spc="300" normalizeH="0" baseline="0" dirty="0" smtClean="0">
              <a:ln>
                <a:noFill/>
              </a:ln>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3. </a:t>
            </a:r>
            <a:r>
              <a:rPr lang="en-US" sz="3200" dirty="0" err="1" smtClean="0">
                <a:effectLst>
                  <a:outerShdw blurRad="38100" dist="38100" dir="2700000" algn="tl">
                    <a:srgbClr val="000000">
                      <a:alpha val="43137"/>
                    </a:srgbClr>
                  </a:outerShdw>
                </a:effectLst>
                <a:latin typeface="Times New Roman" pitchFamily="18" charset="0"/>
                <a:cs typeface="Times New Roman" pitchFamily="18" charset="0"/>
              </a:rPr>
              <a:t>Thông</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smtClean="0">
                <a:effectLst>
                  <a:outerShdw blurRad="38100" dist="38100" dir="2700000" algn="tl">
                    <a:srgbClr val="000000">
                      <a:alpha val="43137"/>
                    </a:srgbClr>
                  </a:outerShdw>
                </a:effectLst>
                <a:latin typeface="Times New Roman" pitchFamily="18" charset="0"/>
                <a:cs typeface="Times New Roman" pitchFamily="18" charset="0"/>
              </a:rPr>
              <a:t>báo</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 TTKT</a:t>
            </a:r>
            <a:endParaRPr lang="en-US"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1"/>
          </p:nvPr>
        </p:nvSpPr>
        <p:spPr>
          <a:xfrm>
            <a:off x="8534400" y="6477000"/>
            <a:ext cx="502920" cy="301752"/>
          </a:xfrm>
        </p:spPr>
        <p:txBody>
          <a:bodyPr/>
          <a:lstStyle/>
          <a:p>
            <a:fld id="{49598980-D22C-4904-9F8F-3DB09B2ECD84}" type="slidenum">
              <a:rPr lang="en-US" smtClean="0"/>
              <a:pPr/>
              <a:t>4</a:t>
            </a:fld>
            <a:endParaRPr lang="en-US" dirty="0"/>
          </a:p>
        </p:txBody>
      </p:sp>
      <p:sp>
        <p:nvSpPr>
          <p:cNvPr id="4" name="Content Placeholder 3"/>
          <p:cNvSpPr>
            <a:spLocks noGrp="1"/>
          </p:cNvSpPr>
          <p:nvPr>
            <p:ph idx="1"/>
          </p:nvPr>
        </p:nvSpPr>
        <p:spPr>
          <a:xfrm>
            <a:off x="457200" y="990600"/>
            <a:ext cx="7726680" cy="2003345"/>
          </a:xfrm>
        </p:spPr>
        <p:txBody>
          <a:bodyPr>
            <a:normAutofit/>
          </a:bodyPr>
          <a:lstStyle/>
          <a:p>
            <a:pPr algn="just">
              <a:lnSpc>
                <a:spcPct val="120000"/>
              </a:lnSpc>
              <a:buFont typeface="Wingdings" pitchFamily="2" charset="2"/>
              <a:buChar char="ü"/>
            </a:pPr>
            <a:r>
              <a:rPr lang="en-US" dirty="0" smtClean="0">
                <a:solidFill>
                  <a:schemeClr val="bg2"/>
                </a:solidFill>
                <a:latin typeface="Times New Roman" pitchFamily="18" charset="0"/>
                <a:cs typeface="Times New Roman" pitchFamily="18" charset="0"/>
              </a:rPr>
              <a:t> Theo </a:t>
            </a:r>
            <a:r>
              <a:rPr lang="en-US" i="1" dirty="0" err="1" smtClean="0">
                <a:solidFill>
                  <a:schemeClr val="bg2"/>
                </a:solidFill>
                <a:latin typeface="Times New Roman" pitchFamily="18" charset="0"/>
                <a:cs typeface="Times New Roman" pitchFamily="18" charset="0"/>
              </a:rPr>
              <a:t>Điều</a:t>
            </a:r>
            <a:r>
              <a:rPr lang="en-US" i="1" dirty="0" smtClean="0">
                <a:solidFill>
                  <a:schemeClr val="bg2"/>
                </a:solidFill>
                <a:latin typeface="Times New Roman" pitchFamily="18" charset="0"/>
                <a:cs typeface="Times New Roman" pitchFamily="18" charset="0"/>
              </a:rPr>
              <a:t> 33 , </a:t>
            </a:r>
            <a:r>
              <a:rPr lang="en-US" i="1" dirty="0" err="1" smtClean="0">
                <a:solidFill>
                  <a:schemeClr val="bg2"/>
                </a:solidFill>
                <a:latin typeface="Times New Roman" pitchFamily="18" charset="0"/>
                <a:cs typeface="Times New Roman" pitchFamily="18" charset="0"/>
              </a:rPr>
              <a:t>Luật</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Cạnh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tranh</a:t>
            </a:r>
            <a:r>
              <a:rPr lang="en-US" i="1" dirty="0" smtClean="0">
                <a:solidFill>
                  <a:schemeClr val="bg2"/>
                </a:solidFill>
                <a:latin typeface="Times New Roman" pitchFamily="18" charset="0"/>
                <a:cs typeface="Times New Roman" pitchFamily="18" charset="0"/>
              </a:rPr>
              <a:t> 2018, </a:t>
            </a:r>
            <a:r>
              <a:rPr lang="en-US" dirty="0" err="1" smtClean="0">
                <a:solidFill>
                  <a:schemeClr val="bg2"/>
                </a:solidFill>
                <a:latin typeface="Times New Roman" pitchFamily="18" charset="0"/>
                <a:cs typeface="Times New Roman" pitchFamily="18" charset="0"/>
              </a:rPr>
              <a:t>các</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doanh</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nghiệp</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tham</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gia</a:t>
            </a:r>
            <a:r>
              <a:rPr lang="en-US" dirty="0" smtClean="0">
                <a:solidFill>
                  <a:schemeClr val="bg2"/>
                </a:solidFill>
                <a:latin typeface="Times New Roman" pitchFamily="18" charset="0"/>
                <a:cs typeface="Times New Roman" pitchFamily="18" charset="0"/>
              </a:rPr>
              <a:t> TTKT </a:t>
            </a:r>
            <a:r>
              <a:rPr lang="en-US" dirty="0" err="1" smtClean="0">
                <a:solidFill>
                  <a:schemeClr val="bg2"/>
                </a:solidFill>
                <a:latin typeface="Times New Roman" pitchFamily="18" charset="0"/>
                <a:cs typeface="Times New Roman" pitchFamily="18" charset="0"/>
              </a:rPr>
              <a:t>phải</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nộp</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hồ</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sơ</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thông</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báo</a:t>
            </a:r>
            <a:r>
              <a:rPr lang="en-US" dirty="0" smtClean="0">
                <a:solidFill>
                  <a:schemeClr val="bg2"/>
                </a:solidFill>
                <a:latin typeface="Times New Roman" pitchFamily="18" charset="0"/>
                <a:cs typeface="Times New Roman" pitchFamily="18" charset="0"/>
              </a:rPr>
              <a:t> TTKT </a:t>
            </a:r>
            <a:r>
              <a:rPr lang="en-US" dirty="0" err="1" smtClean="0">
                <a:solidFill>
                  <a:schemeClr val="bg2"/>
                </a:solidFill>
                <a:latin typeface="Times New Roman" pitchFamily="18" charset="0"/>
                <a:cs typeface="Times New Roman" pitchFamily="18" charset="0"/>
              </a:rPr>
              <a:t>đến</a:t>
            </a:r>
            <a:r>
              <a:rPr lang="en-US" dirty="0" smtClean="0">
                <a:solidFill>
                  <a:schemeClr val="bg2"/>
                </a:solidFill>
                <a:latin typeface="Times New Roman" pitchFamily="18" charset="0"/>
                <a:cs typeface="Times New Roman" pitchFamily="18" charset="0"/>
              </a:rPr>
              <a:t> UB </a:t>
            </a:r>
            <a:r>
              <a:rPr lang="en-US" dirty="0" err="1" smtClean="0">
                <a:solidFill>
                  <a:schemeClr val="bg2"/>
                </a:solidFill>
                <a:latin typeface="Times New Roman" pitchFamily="18" charset="0"/>
                <a:cs typeface="Times New Roman" pitchFamily="18" charset="0"/>
              </a:rPr>
              <a:t>Cạnh</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tranh</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Quốc</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gia</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trước</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khi</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tiến</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hành</a:t>
            </a:r>
            <a:r>
              <a:rPr lang="en-US" dirty="0" smtClean="0">
                <a:solidFill>
                  <a:schemeClr val="bg2"/>
                </a:solidFill>
                <a:latin typeface="Times New Roman" pitchFamily="18" charset="0"/>
                <a:cs typeface="Times New Roman" pitchFamily="18" charset="0"/>
              </a:rPr>
              <a:t> TTKT </a:t>
            </a:r>
            <a:r>
              <a:rPr lang="en-US" dirty="0" err="1" smtClean="0">
                <a:solidFill>
                  <a:schemeClr val="bg2"/>
                </a:solidFill>
                <a:latin typeface="Times New Roman" pitchFamily="18" charset="0"/>
                <a:cs typeface="Times New Roman" pitchFamily="18" charset="0"/>
              </a:rPr>
              <a:t>nếu</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thuộc</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ngưỡng</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thông</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báo</a:t>
            </a:r>
            <a:r>
              <a:rPr lang="en-US" i="1" dirty="0" smtClean="0">
                <a:solidFill>
                  <a:schemeClr val="bg2"/>
                </a:solidFill>
                <a:latin typeface="Times New Roman" pitchFamily="18" charset="0"/>
                <a:cs typeface="Times New Roman" pitchFamily="18" charset="0"/>
              </a:rPr>
              <a:t> TTKT.</a:t>
            </a:r>
          </a:p>
          <a:p>
            <a:pPr algn="just">
              <a:lnSpc>
                <a:spcPct val="120000"/>
              </a:lnSpc>
              <a:buFont typeface="Wingdings" pitchFamily="2" charset="2"/>
              <a:buChar char="ü"/>
            </a:pPr>
            <a:r>
              <a:rPr lang="en-US" i="1"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Các</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tiêu</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chí</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xác</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định</a:t>
            </a:r>
            <a:r>
              <a:rPr lang="en-US"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ngưỡng</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thông</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báo</a:t>
            </a:r>
            <a:r>
              <a:rPr lang="en-US" i="1"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như</a:t>
            </a:r>
            <a:r>
              <a:rPr lang="en-US" dirty="0" smtClean="0">
                <a:solidFill>
                  <a:schemeClr val="bg2"/>
                </a:solidFill>
                <a:latin typeface="Times New Roman" pitchFamily="18" charset="0"/>
                <a:cs typeface="Times New Roman" pitchFamily="18" charset="0"/>
              </a:rPr>
              <a:t> </a:t>
            </a:r>
            <a:r>
              <a:rPr lang="en-US" dirty="0" err="1" smtClean="0">
                <a:solidFill>
                  <a:schemeClr val="bg2"/>
                </a:solidFill>
                <a:latin typeface="Times New Roman" pitchFamily="18" charset="0"/>
                <a:cs typeface="Times New Roman" pitchFamily="18" charset="0"/>
              </a:rPr>
              <a:t>sau</a:t>
            </a:r>
            <a:r>
              <a:rPr lang="en-US" dirty="0" smtClean="0">
                <a:solidFill>
                  <a:schemeClr val="bg2"/>
                </a:solidFill>
                <a:latin typeface="Times New Roman" pitchFamily="18" charset="0"/>
                <a:cs typeface="Times New Roman" pitchFamily="18" charset="0"/>
              </a:rPr>
              <a:t>:</a:t>
            </a:r>
            <a:endParaRPr lang="en-US" dirty="0">
              <a:solidFill>
                <a:schemeClr val="bg2"/>
              </a:solidFill>
              <a:latin typeface="Times New Roman" pitchFamily="18" charset="0"/>
              <a:cs typeface="Times New Roman" pitchFamily="18" charset="0"/>
            </a:endParaRPr>
          </a:p>
        </p:txBody>
      </p:sp>
      <p:graphicFrame>
        <p:nvGraphicFramePr>
          <p:cNvPr id="8" name="Diagram 7"/>
          <p:cNvGraphicFramePr/>
          <p:nvPr/>
        </p:nvGraphicFramePr>
        <p:xfrm>
          <a:off x="762000" y="2514600"/>
          <a:ext cx="7239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F1FF460-1755-4934-8574-EF01358BBA81}"/>
              </a:ext>
            </a:extLst>
          </p:cNvPr>
          <p:cNvSpPr>
            <a:spLocks noGrp="1"/>
          </p:cNvSpPr>
          <p:nvPr>
            <p:ph type="title"/>
          </p:nvPr>
        </p:nvSpPr>
        <p:spPr>
          <a:xfrm>
            <a:off x="762000" y="304800"/>
            <a:ext cx="8524876" cy="675926"/>
          </a:xfrm>
        </p:spPr>
        <p:txBody>
          <a:bodyPr>
            <a:normAutofit/>
          </a:bodyPr>
          <a:lstStyle/>
          <a:p>
            <a:pPr marL="0" algn="l">
              <a:spcBef>
                <a:spcPts val="600"/>
              </a:spcBef>
              <a:spcAft>
                <a:spcPts val="600"/>
              </a:spcAft>
            </a:pPr>
            <a:r>
              <a:rPr lang="en-US"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Tập</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trung</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kinh</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tế</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bị</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cấm</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3600" dirty="0">
              <a:solidFill>
                <a:schemeClr val="tx1"/>
              </a:solidFill>
              <a:effectLst>
                <a:outerShdw blurRad="38100" dist="38100" dir="2700000" algn="tl">
                  <a:srgbClr val="000000">
                    <a:alpha val="43137"/>
                  </a:srgbClr>
                </a:outerShdw>
              </a:effectLst>
            </a:endParaRPr>
          </a:p>
        </p:txBody>
      </p:sp>
      <p:sp>
        <p:nvSpPr>
          <p:cNvPr id="6" name="Slide Number Placeholder 5">
            <a:extLst>
              <a:ext uri="{FF2B5EF4-FFF2-40B4-BE49-F238E27FC236}">
                <a16:creationId xmlns:a16="http://schemas.microsoft.com/office/drawing/2014/main" id="{F2040447-BBDA-4C18-B81B-B5DA1D4FA85B}"/>
              </a:ext>
            </a:extLst>
          </p:cNvPr>
          <p:cNvSpPr>
            <a:spLocks noGrp="1"/>
          </p:cNvSpPr>
          <p:nvPr>
            <p:ph type="sldNum" sz="quarter" idx="11"/>
          </p:nvPr>
        </p:nvSpPr>
        <p:spPr>
          <a:xfrm>
            <a:off x="8305800" y="6400800"/>
            <a:ext cx="502920" cy="301752"/>
          </a:xfrm>
        </p:spPr>
        <p:txBody>
          <a:bodyPr>
            <a:normAutofit lnSpcReduction="10000"/>
          </a:bodyPr>
          <a:lstStyle/>
          <a:p>
            <a:fld id="{FEA1243F-3000-4347-94A4-FBDEAD3122CB}" type="slidenum">
              <a:rPr lang="en-US" smtClean="0"/>
              <a:pPr/>
              <a:t>5</a:t>
            </a:fld>
            <a:endParaRPr lang="en-US" dirty="0"/>
          </a:p>
        </p:txBody>
      </p:sp>
      <p:sp>
        <p:nvSpPr>
          <p:cNvPr id="8" name="TextBox 7"/>
          <p:cNvSpPr txBox="1"/>
          <p:nvPr/>
        </p:nvSpPr>
        <p:spPr>
          <a:xfrm>
            <a:off x="685800" y="1624786"/>
            <a:ext cx="5410200" cy="2185214"/>
          </a:xfrm>
          <a:prstGeom prst="rect">
            <a:avLst/>
          </a:prstGeom>
          <a:noFill/>
        </p:spPr>
        <p:txBody>
          <a:bodyPr wrap="square" rtlCol="0">
            <a:spAutoFit/>
          </a:bodyPr>
          <a:lstStyle/>
          <a:p>
            <a:pPr algn="just"/>
            <a:r>
              <a:rPr lang="vi-VN" sz="2500" dirty="0">
                <a:solidFill>
                  <a:schemeClr val="bg2">
                    <a:lumMod val="75000"/>
                  </a:schemeClr>
                </a:solidFill>
                <a:latin typeface="Times New Roman" pitchFamily="18" charset="0"/>
                <a:cs typeface="Times New Roman" pitchFamily="18" charset="0"/>
              </a:rPr>
              <a:t>Doanh nghiệp thực hiện tập trung kinh tế </a:t>
            </a:r>
            <a:r>
              <a:rPr lang="vi-VN" sz="2500" i="1" dirty="0">
                <a:solidFill>
                  <a:schemeClr val="bg2">
                    <a:lumMod val="75000"/>
                  </a:schemeClr>
                </a:solidFill>
                <a:latin typeface="Times New Roman" pitchFamily="18" charset="0"/>
                <a:cs typeface="Times New Roman" pitchFamily="18" charset="0"/>
              </a:rPr>
              <a:t>gây </a:t>
            </a:r>
            <a:r>
              <a:rPr lang="vi-VN" sz="2500" i="1" dirty="0" smtClean="0">
                <a:solidFill>
                  <a:schemeClr val="bg2">
                    <a:lumMod val="75000"/>
                  </a:schemeClr>
                </a:solidFill>
                <a:latin typeface="Times New Roman" pitchFamily="18" charset="0"/>
                <a:cs typeface="Times New Roman" pitchFamily="18" charset="0"/>
              </a:rPr>
              <a:t>tác</a:t>
            </a:r>
            <a:r>
              <a:rPr lang="en-US" sz="2500" i="1" dirty="0">
                <a:solidFill>
                  <a:schemeClr val="bg2">
                    <a:lumMod val="75000"/>
                  </a:schemeClr>
                </a:solidFill>
                <a:latin typeface="Times New Roman" pitchFamily="18" charset="0"/>
                <a:cs typeface="Times New Roman" pitchFamily="18" charset="0"/>
              </a:rPr>
              <a:t> </a:t>
            </a:r>
            <a:r>
              <a:rPr lang="vi-VN" sz="2500" i="1" dirty="0" smtClean="0">
                <a:solidFill>
                  <a:schemeClr val="bg2">
                    <a:lumMod val="75000"/>
                  </a:schemeClr>
                </a:solidFill>
                <a:latin typeface="Times New Roman" pitchFamily="18" charset="0"/>
                <a:cs typeface="Times New Roman" pitchFamily="18" charset="0"/>
              </a:rPr>
              <a:t>động </a:t>
            </a:r>
            <a:r>
              <a:rPr lang="vi-VN" sz="2500" i="1" dirty="0">
                <a:solidFill>
                  <a:schemeClr val="bg2">
                    <a:lumMod val="75000"/>
                  </a:schemeClr>
                </a:solidFill>
                <a:latin typeface="Times New Roman" pitchFamily="18" charset="0"/>
                <a:cs typeface="Times New Roman" pitchFamily="18" charset="0"/>
              </a:rPr>
              <a:t>hoặc có khả năng </a:t>
            </a:r>
            <a:r>
              <a:rPr lang="vi-VN" sz="2500" dirty="0">
                <a:solidFill>
                  <a:srgbClr val="FF0000"/>
                </a:solidFill>
                <a:latin typeface="Times New Roman" pitchFamily="18" charset="0"/>
                <a:cs typeface="Times New Roman" pitchFamily="18" charset="0"/>
              </a:rPr>
              <a:t>gây tác động hạn chế cạnh tranh một </a:t>
            </a:r>
            <a:r>
              <a:rPr lang="vi-VN" sz="2500" dirty="0" smtClean="0">
                <a:solidFill>
                  <a:srgbClr val="FF0000"/>
                </a:solidFill>
                <a:latin typeface="Times New Roman" pitchFamily="18" charset="0"/>
                <a:cs typeface="Times New Roman" pitchFamily="18" charset="0"/>
              </a:rPr>
              <a:t>cách </a:t>
            </a:r>
            <a:r>
              <a:rPr lang="vi-VN" sz="2500" dirty="0">
                <a:solidFill>
                  <a:srgbClr val="FF0000"/>
                </a:solidFill>
                <a:latin typeface="Times New Roman" pitchFamily="18" charset="0"/>
                <a:cs typeface="Times New Roman" pitchFamily="18" charset="0"/>
              </a:rPr>
              <a:t>đáng kể </a:t>
            </a:r>
            <a:r>
              <a:rPr lang="vi-VN" sz="2500" dirty="0">
                <a:solidFill>
                  <a:schemeClr val="bg2">
                    <a:lumMod val="75000"/>
                  </a:schemeClr>
                </a:solidFill>
                <a:latin typeface="Times New Roman" pitchFamily="18" charset="0"/>
                <a:cs typeface="Times New Roman" pitchFamily="18" charset="0"/>
              </a:rPr>
              <a:t>trên thị trường Việt Nam</a:t>
            </a:r>
            <a:r>
              <a:rPr lang="vi-VN" sz="2500" dirty="0" smtClean="0">
                <a:solidFill>
                  <a:schemeClr val="bg2">
                    <a:lumMod val="75000"/>
                  </a:schemeClr>
                </a:solidFill>
                <a:latin typeface="Times New Roman" pitchFamily="18" charset="0"/>
                <a:cs typeface="Times New Roman" pitchFamily="18" charset="0"/>
              </a:rPr>
              <a:t>.</a:t>
            </a:r>
            <a:endParaRPr lang="en-US" sz="2500" dirty="0" smtClean="0">
              <a:solidFill>
                <a:schemeClr val="bg2">
                  <a:lumMod val="75000"/>
                </a:schemeClr>
              </a:solidFill>
              <a:latin typeface="Times New Roman" pitchFamily="18" charset="0"/>
              <a:cs typeface="Times New Roman" pitchFamily="18" charset="0"/>
            </a:endParaRPr>
          </a:p>
          <a:p>
            <a:endParaRPr lang="en-US" dirty="0" smtClean="0">
              <a:solidFill>
                <a:schemeClr val="bg2">
                  <a:lumMod val="75000"/>
                </a:schemeClr>
              </a:solidFill>
            </a:endParaRPr>
          </a:p>
          <a:p>
            <a:r>
              <a:rPr lang="en-US" i="1" dirty="0" smtClean="0">
                <a:solidFill>
                  <a:schemeClr val="bg2">
                    <a:lumMod val="75000"/>
                  </a:schemeClr>
                </a:solidFill>
              </a:rPr>
              <a:t>(</a:t>
            </a:r>
            <a:r>
              <a:rPr lang="en-US" i="1" dirty="0" err="1" smtClean="0">
                <a:solidFill>
                  <a:schemeClr val="bg2">
                    <a:lumMod val="75000"/>
                  </a:schemeClr>
                </a:solidFill>
              </a:rPr>
              <a:t>Điều</a:t>
            </a:r>
            <a:r>
              <a:rPr lang="en-US" i="1" dirty="0" smtClean="0">
                <a:solidFill>
                  <a:schemeClr val="bg2">
                    <a:lumMod val="75000"/>
                  </a:schemeClr>
                </a:solidFill>
              </a:rPr>
              <a:t> 30 - </a:t>
            </a:r>
            <a:r>
              <a:rPr lang="en-US" i="1" dirty="0" err="1" smtClean="0">
                <a:solidFill>
                  <a:schemeClr val="bg2">
                    <a:lumMod val="75000"/>
                  </a:schemeClr>
                </a:solidFill>
              </a:rPr>
              <a:t>Luật</a:t>
            </a:r>
            <a:r>
              <a:rPr lang="en-US" i="1" dirty="0" smtClean="0">
                <a:solidFill>
                  <a:schemeClr val="bg2">
                    <a:lumMod val="75000"/>
                  </a:schemeClr>
                </a:solidFill>
              </a:rPr>
              <a:t> </a:t>
            </a:r>
            <a:r>
              <a:rPr lang="en-US" i="1" dirty="0" err="1" smtClean="0">
                <a:solidFill>
                  <a:schemeClr val="bg2">
                    <a:lumMod val="75000"/>
                  </a:schemeClr>
                </a:solidFill>
              </a:rPr>
              <a:t>Cạnh</a:t>
            </a:r>
            <a:r>
              <a:rPr lang="en-US" i="1" dirty="0" smtClean="0">
                <a:solidFill>
                  <a:schemeClr val="bg2">
                    <a:lumMod val="75000"/>
                  </a:schemeClr>
                </a:solidFill>
              </a:rPr>
              <a:t> </a:t>
            </a:r>
            <a:r>
              <a:rPr lang="en-US" i="1" dirty="0" err="1" smtClean="0">
                <a:solidFill>
                  <a:schemeClr val="bg2">
                    <a:lumMod val="75000"/>
                  </a:schemeClr>
                </a:solidFill>
              </a:rPr>
              <a:t>tranh</a:t>
            </a:r>
            <a:r>
              <a:rPr lang="en-US" i="1" dirty="0" smtClean="0">
                <a:solidFill>
                  <a:schemeClr val="bg2">
                    <a:lumMod val="75000"/>
                  </a:schemeClr>
                </a:solidFill>
              </a:rPr>
              <a:t> 2018)</a:t>
            </a:r>
            <a:endParaRPr lang="en-US" i="1" dirty="0">
              <a:solidFill>
                <a:schemeClr val="bg2">
                  <a:lumMod val="75000"/>
                </a:schemeClr>
              </a:solidFill>
            </a:endParaRPr>
          </a:p>
        </p:txBody>
      </p:sp>
      <p:pic>
        <p:nvPicPr>
          <p:cNvPr id="7" name="Picture 6" descr="Groundwork-director-banned-for-failing-to-submit-taxes-©-Dslaven-.jpg"/>
          <p:cNvPicPr>
            <a:picLocks noChangeAspect="1"/>
          </p:cNvPicPr>
          <p:nvPr/>
        </p:nvPicPr>
        <p:blipFill>
          <a:blip r:embed="rId3" cstate="print"/>
          <a:stretch>
            <a:fillRect/>
          </a:stretch>
        </p:blipFill>
        <p:spPr>
          <a:xfrm>
            <a:off x="4191000" y="3200400"/>
            <a:ext cx="4267200" cy="2667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latin typeface="Times New Roman" pitchFamily="18" charset="0"/>
                <a:cs typeface="Times New Roman" pitchFamily="18" charset="0"/>
              </a:rPr>
              <a:t>5.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Quyết</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định</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về</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việc</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TTKT</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1"/>
          </p:nvPr>
        </p:nvSpPr>
        <p:spPr>
          <a:xfrm>
            <a:off x="8435340" y="6429885"/>
            <a:ext cx="502920" cy="301752"/>
          </a:xfrm>
        </p:spPr>
        <p:txBody>
          <a:bodyPr/>
          <a:lstStyle/>
          <a:p>
            <a:fld id="{49598980-D22C-4904-9F8F-3DB09B2ECD84}" type="slidenum">
              <a:rPr lang="en-US" smtClean="0"/>
              <a:pPr/>
              <a:t>6</a:t>
            </a:fld>
            <a:endParaRPr lang="en-US" dirty="0"/>
          </a:p>
        </p:txBody>
      </p:sp>
      <p:sp>
        <p:nvSpPr>
          <p:cNvPr id="4" name="Content Placeholder 3"/>
          <p:cNvSpPr>
            <a:spLocks noGrp="1"/>
          </p:cNvSpPr>
          <p:nvPr>
            <p:ph idx="1"/>
          </p:nvPr>
        </p:nvSpPr>
        <p:spPr>
          <a:xfrm>
            <a:off x="457200" y="990600"/>
            <a:ext cx="7726680" cy="4898945"/>
          </a:xfrm>
        </p:spPr>
        <p:txBody>
          <a:bodyPr/>
          <a:lstStyle/>
          <a:p>
            <a:pPr algn="just"/>
            <a:r>
              <a:rPr lang="en-US" sz="2400" dirty="0" err="1" smtClean="0">
                <a:solidFill>
                  <a:schemeClr val="bg2"/>
                </a:solidFill>
                <a:latin typeface="Times New Roman" pitchFamily="18" charset="0"/>
                <a:cs typeface="Times New Roman" pitchFamily="18" charset="0"/>
              </a:rPr>
              <a:t>Quyết</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định</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về</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việc</a:t>
            </a:r>
            <a:r>
              <a:rPr lang="en-US" sz="2400" dirty="0" smtClean="0">
                <a:solidFill>
                  <a:schemeClr val="bg2"/>
                </a:solidFill>
                <a:latin typeface="Times New Roman" pitchFamily="18" charset="0"/>
                <a:cs typeface="Times New Roman" pitchFamily="18" charset="0"/>
              </a:rPr>
              <a:t> TTKT </a:t>
            </a:r>
            <a:r>
              <a:rPr lang="en-US" sz="2400" dirty="0" err="1" smtClean="0">
                <a:solidFill>
                  <a:schemeClr val="bg2"/>
                </a:solidFill>
                <a:latin typeface="Times New Roman" pitchFamily="18" charset="0"/>
                <a:cs typeface="Times New Roman" pitchFamily="18" charset="0"/>
              </a:rPr>
              <a:t>được</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gửi</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đến</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các</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doanh</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nghiệp</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tham</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gia</a:t>
            </a:r>
            <a:r>
              <a:rPr lang="en-US" sz="2400" dirty="0" smtClean="0">
                <a:solidFill>
                  <a:schemeClr val="bg2"/>
                </a:solidFill>
                <a:latin typeface="Times New Roman" pitchFamily="18" charset="0"/>
                <a:cs typeface="Times New Roman" pitchFamily="18" charset="0"/>
              </a:rPr>
              <a:t> TTKT </a:t>
            </a:r>
            <a:r>
              <a:rPr lang="en-US" sz="2400" dirty="0" err="1" smtClean="0">
                <a:solidFill>
                  <a:schemeClr val="bg2"/>
                </a:solidFill>
                <a:latin typeface="Times New Roman" pitchFamily="18" charset="0"/>
                <a:cs typeface="Times New Roman" pitchFamily="18" charset="0"/>
              </a:rPr>
              <a:t>trong</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thời</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hạn</a:t>
            </a:r>
            <a:r>
              <a:rPr lang="en-US" sz="2400" dirty="0" smtClean="0">
                <a:solidFill>
                  <a:schemeClr val="bg2"/>
                </a:solidFill>
                <a:latin typeface="Times New Roman" pitchFamily="18" charset="0"/>
                <a:cs typeface="Times New Roman" pitchFamily="18" charset="0"/>
              </a:rPr>
              <a:t> </a:t>
            </a:r>
            <a:r>
              <a:rPr lang="en-US" sz="2400" i="1" u="sng" dirty="0" smtClean="0">
                <a:solidFill>
                  <a:schemeClr val="bg2"/>
                </a:solidFill>
                <a:latin typeface="Times New Roman" pitchFamily="18" charset="0"/>
                <a:cs typeface="Times New Roman" pitchFamily="18" charset="0"/>
              </a:rPr>
              <a:t>05 </a:t>
            </a:r>
            <a:r>
              <a:rPr lang="en-US" sz="2400" i="1" u="sng" dirty="0" err="1" smtClean="0">
                <a:solidFill>
                  <a:schemeClr val="bg2"/>
                </a:solidFill>
                <a:latin typeface="Times New Roman" pitchFamily="18" charset="0"/>
                <a:cs typeface="Times New Roman" pitchFamily="18" charset="0"/>
              </a:rPr>
              <a:t>ngày</a:t>
            </a:r>
            <a:r>
              <a:rPr lang="en-US" sz="2400" i="1" u="sng" dirty="0" smtClean="0">
                <a:solidFill>
                  <a:schemeClr val="bg2"/>
                </a:solidFill>
                <a:latin typeface="Times New Roman" pitchFamily="18" charset="0"/>
                <a:cs typeface="Times New Roman" pitchFamily="18" charset="0"/>
              </a:rPr>
              <a:t> </a:t>
            </a:r>
            <a:r>
              <a:rPr lang="en-US" sz="2400" i="1" u="sng" dirty="0" err="1" smtClean="0">
                <a:solidFill>
                  <a:schemeClr val="bg2"/>
                </a:solidFill>
                <a:latin typeface="Times New Roman" pitchFamily="18" charset="0"/>
                <a:cs typeface="Times New Roman" pitchFamily="18" charset="0"/>
              </a:rPr>
              <a:t>làm</a:t>
            </a:r>
            <a:r>
              <a:rPr lang="en-US" sz="2400" i="1" u="sng" dirty="0" smtClean="0">
                <a:solidFill>
                  <a:schemeClr val="bg2"/>
                </a:solidFill>
                <a:latin typeface="Times New Roman" pitchFamily="18" charset="0"/>
                <a:cs typeface="Times New Roman" pitchFamily="18" charset="0"/>
              </a:rPr>
              <a:t> </a:t>
            </a:r>
            <a:r>
              <a:rPr lang="en-US" sz="2400" i="1" u="sng" dirty="0" err="1" smtClean="0">
                <a:solidFill>
                  <a:schemeClr val="bg2"/>
                </a:solidFill>
                <a:latin typeface="Times New Roman" pitchFamily="18" charset="0"/>
                <a:cs typeface="Times New Roman" pitchFamily="18" charset="0"/>
              </a:rPr>
              <a:t>việc</a:t>
            </a:r>
            <a:r>
              <a:rPr lang="en-US" sz="2400" i="1" u="sng"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kể</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từ</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ngày</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ra</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quyết</a:t>
            </a:r>
            <a:r>
              <a:rPr lang="en-US" sz="2400" dirty="0" smtClean="0">
                <a:solidFill>
                  <a:schemeClr val="bg2"/>
                </a:solidFill>
                <a:latin typeface="Times New Roman" pitchFamily="18" charset="0"/>
                <a:cs typeface="Times New Roman" pitchFamily="18" charset="0"/>
              </a:rPr>
              <a:t> </a:t>
            </a:r>
            <a:r>
              <a:rPr lang="en-US" sz="2400" dirty="0" err="1" smtClean="0">
                <a:solidFill>
                  <a:schemeClr val="bg2"/>
                </a:solidFill>
                <a:latin typeface="Times New Roman" pitchFamily="18" charset="0"/>
                <a:cs typeface="Times New Roman" pitchFamily="18" charset="0"/>
              </a:rPr>
              <a:t>định</a:t>
            </a:r>
            <a:r>
              <a:rPr lang="en-US" sz="2400" dirty="0" smtClean="0">
                <a:solidFill>
                  <a:schemeClr val="bg2"/>
                </a:solidFill>
                <a:latin typeface="Times New Roman" pitchFamily="18" charset="0"/>
                <a:cs typeface="Times New Roman" pitchFamily="18" charset="0"/>
              </a:rPr>
              <a:t>.</a:t>
            </a:r>
          </a:p>
          <a:p>
            <a:endParaRPr lang="en-US" dirty="0"/>
          </a:p>
        </p:txBody>
      </p:sp>
      <p:graphicFrame>
        <p:nvGraphicFramePr>
          <p:cNvPr id="5" name="Diagram 4"/>
          <p:cNvGraphicFramePr/>
          <p:nvPr/>
        </p:nvGraphicFramePr>
        <p:xfrm>
          <a:off x="1524000" y="2362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761151470"/>
              </p:ext>
            </p:extLst>
          </p:nvPr>
        </p:nvGraphicFramePr>
        <p:xfrm>
          <a:off x="762000" y="1066800"/>
          <a:ext cx="7848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1"/>
          </p:nvPr>
        </p:nvSpPr>
        <p:spPr>
          <a:xfrm>
            <a:off x="8458200" y="6400800"/>
            <a:ext cx="502920" cy="301752"/>
          </a:xfrm>
        </p:spPr>
        <p:txBody>
          <a:bodyPr/>
          <a:lstStyle/>
          <a:p>
            <a:fld id="{49598980-D22C-4904-9F8F-3DB09B2ECD84}" type="slidenum">
              <a:rPr lang="en-US" smtClean="0"/>
              <a:pPr/>
              <a:t>7</a:t>
            </a:fld>
            <a:endParaRPr lang="en-US" dirty="0"/>
          </a:p>
        </p:txBody>
      </p:sp>
    </p:spTree>
    <p:extLst>
      <p:ext uri="{BB962C8B-B14F-4D97-AF65-F5344CB8AC3E}">
        <p14:creationId xmlns:p14="http://schemas.microsoft.com/office/powerpoint/2010/main" val="2056438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1FF460-1755-4934-8574-EF01358BBA81}"/>
              </a:ext>
            </a:extLst>
          </p:cNvPr>
          <p:cNvSpPr txBox="1">
            <a:spLocks noGrp="1"/>
          </p:cNvSpPr>
          <p:nvPr>
            <p:ph type="title"/>
          </p:nvPr>
        </p:nvSpPr>
        <p:spPr>
          <a:xfrm>
            <a:off x="466724" y="381198"/>
            <a:ext cx="7610475" cy="675926"/>
          </a:xfrm>
          <a:prstGeom prst="rect">
            <a:avLst/>
          </a:prstGeom>
        </p:spPr>
        <p:txBody>
          <a:bodyPr vert="horz" lIns="0" rIns="0" anchor="ctr">
            <a:noAutofit/>
          </a:bodyPr>
          <a:lstStyle>
            <a:lvl1pPr marL="182880" algn="l" rtl="0" eaLnBrk="1" latinLnBrk="0" hangingPunct="1">
              <a:spcBef>
                <a:spcPct val="0"/>
              </a:spcBef>
              <a:buNone/>
              <a:defRPr sz="4000" b="1" kern="1200">
                <a:ln w="6350">
                  <a:noFill/>
                </a:ln>
                <a:solidFill>
                  <a:schemeClr val="accent1"/>
                </a:solidFill>
                <a:effectLst/>
                <a:latin typeface="+mj-lt"/>
                <a:ea typeface="+mj-ea"/>
                <a:cs typeface="+mj-cs"/>
              </a:defRPr>
            </a:lvl1pPr>
          </a:lstStyle>
          <a:p>
            <a:pPr marL="514350" indent="-514350" algn="just">
              <a:spcBef>
                <a:spcPts val="600"/>
              </a:spcBef>
              <a:spcAft>
                <a:spcPts val="600"/>
              </a:spcAft>
            </a:pP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Các</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hành</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vi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phạm</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quy</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định</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về</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TTKT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và</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các</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hình</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thức</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xử</a:t>
            </a:r>
            <a:r>
              <a:rPr lang="en-US" sz="32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phạt</a:t>
            </a:r>
            <a:endParaRPr lang="en-US" sz="3600" dirty="0">
              <a:solidFill>
                <a:schemeClr val="tx1"/>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1"/>
          </p:nvPr>
        </p:nvSpPr>
        <p:spPr>
          <a:xfrm>
            <a:off x="8305800" y="6403848"/>
            <a:ext cx="502920" cy="301752"/>
          </a:xfrm>
        </p:spPr>
        <p:txBody>
          <a:bodyPr/>
          <a:lstStyle/>
          <a:p>
            <a:fld id="{49598980-D22C-4904-9F8F-3DB09B2ECD84}" type="slidenum">
              <a:rPr lang="en-US" smtClean="0"/>
              <a:pPr/>
              <a:t>8</a:t>
            </a:fld>
            <a:endParaRPr lang="en-US" dirty="0"/>
          </a:p>
        </p:txBody>
      </p:sp>
      <p:graphicFrame>
        <p:nvGraphicFramePr>
          <p:cNvPr id="6" name="Diagram 5"/>
          <p:cNvGraphicFramePr/>
          <p:nvPr/>
        </p:nvGraphicFramePr>
        <p:xfrm>
          <a:off x="838200" y="2286000"/>
          <a:ext cx="7620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143000" y="1219200"/>
            <a:ext cx="7010400" cy="923330"/>
          </a:xfrm>
          <a:prstGeom prst="rect">
            <a:avLst/>
          </a:prstGeom>
          <a:noFill/>
        </p:spPr>
        <p:txBody>
          <a:bodyPr wrap="square" rtlCol="0">
            <a:spAutoFit/>
          </a:bodyPr>
          <a:lstStyle/>
          <a:p>
            <a:pPr algn="just"/>
            <a:r>
              <a:rPr lang="en-US" i="1" dirty="0" err="1" smtClean="0">
                <a:solidFill>
                  <a:schemeClr val="bg2"/>
                </a:solidFill>
                <a:latin typeface="Times New Roman" pitchFamily="18" charset="0"/>
                <a:cs typeface="Times New Roman" pitchFamily="18" charset="0"/>
              </a:rPr>
              <a:t>Căn</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cứ</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Điều</a:t>
            </a:r>
            <a:r>
              <a:rPr lang="en-US" i="1" dirty="0" smtClean="0">
                <a:solidFill>
                  <a:schemeClr val="bg2"/>
                </a:solidFill>
                <a:latin typeface="Times New Roman" pitchFamily="18" charset="0"/>
                <a:cs typeface="Times New Roman" pitchFamily="18" charset="0"/>
              </a:rPr>
              <a:t> 44 </a:t>
            </a:r>
            <a:r>
              <a:rPr lang="en-US" i="1" dirty="0" err="1" smtClean="0">
                <a:solidFill>
                  <a:schemeClr val="bg2"/>
                </a:solidFill>
                <a:latin typeface="Times New Roman" pitchFamily="18" charset="0"/>
                <a:cs typeface="Times New Roman" pitchFamily="18" charset="0"/>
              </a:rPr>
              <a:t>Luật</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Cạnh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tranh</a:t>
            </a:r>
            <a:r>
              <a:rPr lang="en-US" i="1" dirty="0" smtClean="0">
                <a:solidFill>
                  <a:schemeClr val="bg2"/>
                </a:solidFill>
                <a:latin typeface="Times New Roman" pitchFamily="18" charset="0"/>
                <a:cs typeface="Times New Roman" pitchFamily="18" charset="0"/>
              </a:rPr>
              <a:t> 2018 </a:t>
            </a:r>
            <a:r>
              <a:rPr lang="en-US" i="1" dirty="0" err="1" smtClean="0">
                <a:solidFill>
                  <a:schemeClr val="bg2"/>
                </a:solidFill>
                <a:latin typeface="Times New Roman" pitchFamily="18" charset="0"/>
                <a:cs typeface="Times New Roman" pitchFamily="18" charset="0"/>
              </a:rPr>
              <a:t>và</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Nghị</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định</a:t>
            </a:r>
            <a:r>
              <a:rPr lang="en-US" i="1" dirty="0" smtClean="0">
                <a:solidFill>
                  <a:schemeClr val="bg2"/>
                </a:solidFill>
                <a:latin typeface="Times New Roman" pitchFamily="18" charset="0"/>
                <a:cs typeface="Times New Roman" pitchFamily="18" charset="0"/>
              </a:rPr>
              <a:t> 75/2019/NĐ-CP </a:t>
            </a:r>
            <a:r>
              <a:rPr lang="en-US" i="1" dirty="0" err="1" smtClean="0">
                <a:solidFill>
                  <a:schemeClr val="bg2"/>
                </a:solidFill>
                <a:latin typeface="Times New Roman" pitchFamily="18" charset="0"/>
                <a:cs typeface="Times New Roman" pitchFamily="18" charset="0"/>
              </a:rPr>
              <a:t>ngày</a:t>
            </a:r>
            <a:r>
              <a:rPr lang="en-US" i="1" dirty="0" smtClean="0">
                <a:solidFill>
                  <a:schemeClr val="bg2"/>
                </a:solidFill>
                <a:latin typeface="Times New Roman" pitchFamily="18" charset="0"/>
                <a:cs typeface="Times New Roman" pitchFamily="18" charset="0"/>
              </a:rPr>
              <a:t> 26/9/2019 </a:t>
            </a:r>
            <a:r>
              <a:rPr lang="en-US" i="1" dirty="0" err="1" smtClean="0">
                <a:solidFill>
                  <a:schemeClr val="bg2"/>
                </a:solidFill>
                <a:latin typeface="Times New Roman" pitchFamily="18" charset="0"/>
                <a:cs typeface="Times New Roman" pitchFamily="18" charset="0"/>
              </a:rPr>
              <a:t>quy</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định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về</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xử</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phạt</a:t>
            </a:r>
            <a:r>
              <a:rPr lang="en-US" i="1" dirty="0" smtClean="0">
                <a:solidFill>
                  <a:schemeClr val="bg2"/>
                </a:solidFill>
                <a:latin typeface="Times New Roman" pitchFamily="18" charset="0"/>
                <a:cs typeface="Times New Roman" pitchFamily="18" charset="0"/>
              </a:rPr>
              <a:t> vi </a:t>
            </a:r>
            <a:r>
              <a:rPr lang="en-US" i="1" dirty="0" err="1" smtClean="0">
                <a:solidFill>
                  <a:schemeClr val="bg2"/>
                </a:solidFill>
                <a:latin typeface="Times New Roman" pitchFamily="18" charset="0"/>
                <a:cs typeface="Times New Roman" pitchFamily="18" charset="0"/>
              </a:rPr>
              <a:t>phạm</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hành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chính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trong</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lĩnh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vực</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cạnh</a:t>
            </a:r>
            <a:r>
              <a:rPr lang="en-US" i="1" dirty="0" smtClean="0">
                <a:solidFill>
                  <a:schemeClr val="bg2"/>
                </a:solidFill>
                <a:latin typeface="Times New Roman" pitchFamily="18" charset="0"/>
                <a:cs typeface="Times New Roman" pitchFamily="18" charset="0"/>
              </a:rPr>
              <a:t> </a:t>
            </a:r>
            <a:r>
              <a:rPr lang="en-US" i="1" dirty="0" err="1" smtClean="0">
                <a:solidFill>
                  <a:schemeClr val="bg2"/>
                </a:solidFill>
                <a:latin typeface="Times New Roman" pitchFamily="18" charset="0"/>
                <a:cs typeface="Times New Roman" pitchFamily="18" charset="0"/>
              </a:rPr>
              <a:t>tranh</a:t>
            </a:r>
            <a:endParaRPr lang="en-US" i="1" dirty="0">
              <a:solidFill>
                <a:schemeClr val="bg2"/>
              </a:solidFill>
              <a:latin typeface="Times New Roman" pitchFamily="18" charset="0"/>
              <a:cs typeface="Times New Roman" pitchFamily="18" charset="0"/>
            </a:endParaRPr>
          </a:p>
        </p:txBody>
      </p:sp>
    </p:spTree>
    <p:extLst>
      <p:ext uri="{BB962C8B-B14F-4D97-AF65-F5344CB8AC3E}">
        <p14:creationId xmlns:p14="http://schemas.microsoft.com/office/powerpoint/2010/main" val="2058015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8282940" y="6448245"/>
            <a:ext cx="502920" cy="301752"/>
          </a:xfrm>
        </p:spPr>
        <p:txBody>
          <a:bodyPr/>
          <a:lstStyle/>
          <a:p>
            <a:fld id="{49598980-D22C-4904-9F8F-3DB09B2ECD84}" type="slidenum">
              <a:rPr lang="en-US" smtClean="0"/>
              <a:pPr/>
              <a:t>9</a:t>
            </a:fld>
            <a:endParaRPr lang="en-US" dirty="0"/>
          </a:p>
        </p:txBody>
      </p:sp>
      <p:graphicFrame>
        <p:nvGraphicFramePr>
          <p:cNvPr id="5" name="Diagram 4"/>
          <p:cNvGraphicFramePr/>
          <p:nvPr/>
        </p:nvGraphicFramePr>
        <p:xfrm>
          <a:off x="685800" y="609600"/>
          <a:ext cx="7848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演示设计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演示设计">
      <a:majorFont>
        <a:latin typeface="Arial"/>
        <a:ea typeface="SimHei"/>
        <a:cs typeface=""/>
      </a:majorFont>
      <a:minorFont>
        <a:latin typeface="Arial"/>
        <a:ea typeface="Sim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演示设计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3809</TotalTime>
  <Words>3785</Words>
  <Application>Microsoft Office PowerPoint</Application>
  <PresentationFormat>On-screen Show (4:3)</PresentationFormat>
  <Paragraphs>294</Paragraphs>
  <Slides>24</Slides>
  <Notes>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24</vt:i4>
      </vt:variant>
    </vt:vector>
  </HeadingPairs>
  <TitlesOfParts>
    <vt:vector size="35" baseType="lpstr">
      <vt:lpstr>宋体</vt:lpstr>
      <vt:lpstr>Arial</vt:lpstr>
      <vt:lpstr>Calibri</vt:lpstr>
      <vt:lpstr>SimHei</vt:lpstr>
      <vt:lpstr>Tahoma</vt:lpstr>
      <vt:lpstr>Times New Roman</vt:lpstr>
      <vt:lpstr>Wingdings</vt:lpstr>
      <vt:lpstr>Theme2</vt:lpstr>
      <vt:lpstr>默认设计模板</vt:lpstr>
      <vt:lpstr>1_默认设计模板</vt:lpstr>
      <vt:lpstr>2_默认设计模板</vt:lpstr>
      <vt:lpstr>PHÁP LUẬT CẠNH TRANH 2018 HƯỚNG DẪN NHỮNG QUY ĐỊNH VỀ TẬP TRUNG KINH TẾ</vt:lpstr>
      <vt:lpstr>MỤC LỤC</vt:lpstr>
      <vt:lpstr>1. Phạm vi điều chỉnh</vt:lpstr>
      <vt:lpstr>3. Thông báo TTKT</vt:lpstr>
      <vt:lpstr>4. Tập trung kinh tế bị cấm </vt:lpstr>
      <vt:lpstr>5. Quyết định về việc TTKT</vt:lpstr>
      <vt:lpstr>PowerPoint Presentation</vt:lpstr>
      <vt:lpstr>6. Các hành vi vi phạm quy định về TTKT và các hình thức xử phạt</vt:lpstr>
      <vt:lpstr>PowerPoint Presentation</vt:lpstr>
      <vt:lpstr>PowerPoint Presentation</vt:lpstr>
      <vt:lpstr>PowerPoint Presentation</vt:lpstr>
      <vt:lpstr>PowerPoint Presentation</vt:lpstr>
      <vt:lpstr>PowerPoint Presentation</vt:lpstr>
      <vt:lpstr>2. Thẩm định sơ bộ  (Điều 14 Nghị định 35/2020/NĐ-CP ) </vt:lpstr>
      <vt:lpstr>3. Thẩm định chính thức (Quy định tại Khoản 4 Điều 14 Nghị định 35/2020/NĐ-CP)</vt:lpstr>
      <vt:lpstr>3.1. Đánh giá tác động hoặc khả năng gây tác động HCCT một cách đáng kể của việc TTKT</vt:lpstr>
      <vt:lpstr>3.2.  Đánh giá Tác động tích cực của việc TTKT </vt:lpstr>
      <vt:lpstr>3.3. Ra quyết định về việc TTKT</vt:lpstr>
      <vt:lpstr>PowerPoint Presentation</vt:lpstr>
      <vt:lpstr>PowerPoint Presentation</vt:lpstr>
      <vt:lpstr>PowerPoint Presentation</vt:lpstr>
      <vt:lpstr>PowerPoint Presentation</vt:lpstr>
      <vt:lpstr>5. Trình tự, thủ tục điều tra và xử lý vụ việc TTKT</vt:lpstr>
      <vt:lpstr>XIN CÁM ƠN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value of incorporating a competition policy chapter in international agreement</dc:title>
  <dc:creator>Microsoft</dc:creator>
  <cp:lastModifiedBy>USER</cp:lastModifiedBy>
  <cp:revision>147</cp:revision>
  <cp:lastPrinted>2021-05-06T03:17:37Z</cp:lastPrinted>
  <dcterms:created xsi:type="dcterms:W3CDTF">2018-04-09T07:42:48Z</dcterms:created>
  <dcterms:modified xsi:type="dcterms:W3CDTF">2021-05-06T03:29:24Z</dcterms:modified>
</cp:coreProperties>
</file>