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82" r:id="rId2"/>
    <p:sldId id="257" r:id="rId3"/>
    <p:sldId id="285" r:id="rId4"/>
    <p:sldId id="287" r:id="rId5"/>
    <p:sldId id="286" r:id="rId6"/>
    <p:sldId id="302" r:id="rId7"/>
    <p:sldId id="288" r:id="rId8"/>
    <p:sldId id="278" r:id="rId9"/>
    <p:sldId id="266" r:id="rId10"/>
    <p:sldId id="290" r:id="rId11"/>
    <p:sldId id="291" r:id="rId12"/>
    <p:sldId id="292" r:id="rId13"/>
    <p:sldId id="293" r:id="rId14"/>
    <p:sldId id="294" r:id="rId15"/>
    <p:sldId id="295" r:id="rId16"/>
    <p:sldId id="296" r:id="rId17"/>
    <p:sldId id="259" r:id="rId18"/>
    <p:sldId id="297" r:id="rId19"/>
    <p:sldId id="267" r:id="rId20"/>
    <p:sldId id="298" r:id="rId21"/>
    <p:sldId id="299" r:id="rId22"/>
    <p:sldId id="279" r:id="rId23"/>
    <p:sldId id="280" r:id="rId24"/>
    <p:sldId id="281" r:id="rId25"/>
    <p:sldId id="289"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4628" autoAdjust="0"/>
  </p:normalViewPr>
  <p:slideViewPr>
    <p:cSldViewPr>
      <p:cViewPr varScale="1">
        <p:scale>
          <a:sx n="109" d="100"/>
          <a:sy n="109" d="100"/>
        </p:scale>
        <p:origin x="17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C880C1-F2EC-442F-AF1C-881257517FA7}" type="doc">
      <dgm:prSet loTypeId="urn:microsoft.com/office/officeart/2005/8/layout/arrow2" loCatId="process" qsTypeId="urn:microsoft.com/office/officeart/2005/8/quickstyle/simple1" qsCatId="simple" csTypeId="urn:microsoft.com/office/officeart/2005/8/colors/colorful3" csCatId="colorful" phldr="1"/>
      <dgm:spPr/>
    </dgm:pt>
    <dgm:pt modelId="{98047D56-D248-42E0-AB5B-CBDBEDA4BEA4}">
      <dgm:prSet phldrT="[Text]"/>
      <dgm:spPr/>
      <dgm:t>
        <a:bodyPr/>
        <a:lstStyle/>
        <a:p>
          <a:r>
            <a:rPr lang="en-US" dirty="0" err="1" smtClean="0">
              <a:solidFill>
                <a:schemeClr val="bg1"/>
              </a:solidFill>
            </a:rPr>
            <a:t>Đánh</a:t>
          </a:r>
          <a:r>
            <a:rPr lang="en-US" dirty="0" smtClean="0">
              <a:solidFill>
                <a:schemeClr val="bg1"/>
              </a:solidFill>
            </a:rPr>
            <a:t> </a:t>
          </a:r>
          <a:r>
            <a:rPr lang="en-US" dirty="0" err="1" smtClean="0">
              <a:solidFill>
                <a:schemeClr val="bg1"/>
              </a:solidFill>
            </a:rPr>
            <a:t>giá</a:t>
          </a:r>
          <a:r>
            <a:rPr lang="en-US" dirty="0" smtClean="0">
              <a:solidFill>
                <a:schemeClr val="bg1"/>
              </a:solidFill>
            </a:rPr>
            <a:t> </a:t>
          </a:r>
          <a:r>
            <a:rPr lang="en-US" dirty="0" err="1" smtClean="0">
              <a:solidFill>
                <a:schemeClr val="bg1"/>
              </a:solidFill>
            </a:rPr>
            <a:t>tác</a:t>
          </a:r>
          <a:r>
            <a:rPr lang="en-US" dirty="0" smtClean="0">
              <a:solidFill>
                <a:schemeClr val="bg1"/>
              </a:solidFill>
            </a:rPr>
            <a:t> </a:t>
          </a:r>
          <a:r>
            <a:rPr lang="en-US" dirty="0" err="1" smtClean="0">
              <a:solidFill>
                <a:schemeClr val="bg1"/>
              </a:solidFill>
            </a:rPr>
            <a:t>động</a:t>
          </a:r>
          <a:r>
            <a:rPr lang="en-US" dirty="0" smtClean="0">
              <a:solidFill>
                <a:schemeClr val="bg1"/>
              </a:solidFill>
            </a:rPr>
            <a:t> </a:t>
          </a:r>
          <a:r>
            <a:rPr lang="en-US" dirty="0" err="1" smtClean="0">
              <a:solidFill>
                <a:schemeClr val="bg1"/>
              </a:solidFill>
            </a:rPr>
            <a:t>hoặc</a:t>
          </a:r>
          <a:r>
            <a:rPr lang="en-US" dirty="0" smtClean="0">
              <a:solidFill>
                <a:schemeClr val="bg1"/>
              </a:solidFill>
            </a:rPr>
            <a:t> </a:t>
          </a:r>
          <a:r>
            <a:rPr lang="en-US" dirty="0" err="1" smtClean="0">
              <a:solidFill>
                <a:schemeClr val="bg1"/>
              </a:solidFill>
            </a:rPr>
            <a:t>khả</a:t>
          </a:r>
          <a:r>
            <a:rPr lang="en-US" dirty="0" smtClean="0">
              <a:solidFill>
                <a:schemeClr val="bg1"/>
              </a:solidFill>
            </a:rPr>
            <a:t> </a:t>
          </a:r>
          <a:r>
            <a:rPr lang="en-US" dirty="0" err="1" smtClean="0">
              <a:solidFill>
                <a:schemeClr val="bg1"/>
              </a:solidFill>
            </a:rPr>
            <a:t>năng</a:t>
          </a:r>
          <a:r>
            <a:rPr lang="en-US" dirty="0" smtClean="0">
              <a:solidFill>
                <a:schemeClr val="bg1"/>
              </a:solidFill>
            </a:rPr>
            <a:t> </a:t>
          </a:r>
          <a:r>
            <a:rPr lang="en-US" dirty="0" err="1" smtClean="0">
              <a:solidFill>
                <a:schemeClr val="bg1"/>
              </a:solidFill>
            </a:rPr>
            <a:t>gây</a:t>
          </a:r>
          <a:r>
            <a:rPr lang="en-US" dirty="0" smtClean="0">
              <a:solidFill>
                <a:schemeClr val="bg1"/>
              </a:solidFill>
            </a:rPr>
            <a:t> </a:t>
          </a:r>
          <a:r>
            <a:rPr lang="en-US" dirty="0" err="1" smtClean="0">
              <a:solidFill>
                <a:schemeClr val="bg1"/>
              </a:solidFill>
            </a:rPr>
            <a:t>tác</a:t>
          </a:r>
          <a:r>
            <a:rPr lang="en-US" dirty="0" smtClean="0">
              <a:solidFill>
                <a:schemeClr val="bg1"/>
              </a:solidFill>
            </a:rPr>
            <a:t> </a:t>
          </a:r>
          <a:r>
            <a:rPr lang="en-US" dirty="0" err="1" smtClean="0">
              <a:solidFill>
                <a:schemeClr val="bg1"/>
              </a:solidFill>
            </a:rPr>
            <a:t>động</a:t>
          </a:r>
          <a:r>
            <a:rPr lang="en-US" dirty="0" smtClean="0">
              <a:solidFill>
                <a:schemeClr val="bg1"/>
              </a:solidFill>
            </a:rPr>
            <a:t> HCCT </a:t>
          </a:r>
          <a:r>
            <a:rPr lang="en-US" dirty="0" err="1" smtClean="0">
              <a:solidFill>
                <a:schemeClr val="bg1"/>
              </a:solidFill>
            </a:rPr>
            <a:t>một</a:t>
          </a:r>
          <a:r>
            <a:rPr lang="en-US" dirty="0" smtClean="0">
              <a:solidFill>
                <a:schemeClr val="bg1"/>
              </a:solidFill>
            </a:rPr>
            <a:t> </a:t>
          </a:r>
          <a:r>
            <a:rPr lang="en-US" dirty="0" err="1" smtClean="0">
              <a:solidFill>
                <a:schemeClr val="bg1"/>
              </a:solidFill>
            </a:rPr>
            <a:t>cách</a:t>
          </a:r>
          <a:r>
            <a:rPr lang="en-US" dirty="0" smtClean="0">
              <a:solidFill>
                <a:schemeClr val="bg1"/>
              </a:solidFill>
            </a:rPr>
            <a:t> </a:t>
          </a:r>
          <a:r>
            <a:rPr lang="en-US" dirty="0" err="1" smtClean="0">
              <a:solidFill>
                <a:schemeClr val="bg1"/>
              </a:solidFill>
            </a:rPr>
            <a:t>đáng</a:t>
          </a:r>
          <a:r>
            <a:rPr lang="en-US" dirty="0" smtClean="0">
              <a:solidFill>
                <a:schemeClr val="bg1"/>
              </a:solidFill>
            </a:rPr>
            <a:t> </a:t>
          </a:r>
          <a:r>
            <a:rPr lang="en-US" dirty="0" err="1" smtClean="0">
              <a:solidFill>
                <a:schemeClr val="bg1"/>
              </a:solidFill>
            </a:rPr>
            <a:t>kể</a:t>
          </a:r>
          <a:endParaRPr lang="en-US" dirty="0"/>
        </a:p>
      </dgm:t>
    </dgm:pt>
    <dgm:pt modelId="{CF5C396A-9AD7-4130-81A7-6DF82B6FFDC7}" type="parTrans" cxnId="{1927B941-B16F-4841-91FA-30B93AA73348}">
      <dgm:prSet/>
      <dgm:spPr/>
      <dgm:t>
        <a:bodyPr/>
        <a:lstStyle/>
        <a:p>
          <a:endParaRPr lang="en-US"/>
        </a:p>
      </dgm:t>
    </dgm:pt>
    <dgm:pt modelId="{4CC0B5E5-8CCE-4D4F-913A-BB6E7B760997}" type="sibTrans" cxnId="{1927B941-B16F-4841-91FA-30B93AA73348}">
      <dgm:prSet/>
      <dgm:spPr/>
      <dgm:t>
        <a:bodyPr/>
        <a:lstStyle/>
        <a:p>
          <a:endParaRPr lang="en-US"/>
        </a:p>
      </dgm:t>
    </dgm:pt>
    <dgm:pt modelId="{653FA483-8536-445F-8BB7-351008B5BC44}">
      <dgm:prSet phldrT="[Text]"/>
      <dgm:spPr/>
      <dgm:t>
        <a:bodyPr/>
        <a:lstStyle/>
        <a:p>
          <a:r>
            <a:rPr lang="en-US" dirty="0" err="1" smtClean="0">
              <a:solidFill>
                <a:schemeClr val="bg1"/>
              </a:solidFill>
            </a:rPr>
            <a:t>Chính</a:t>
          </a:r>
          <a:r>
            <a:rPr lang="en-US" dirty="0" smtClean="0">
              <a:solidFill>
                <a:schemeClr val="bg1"/>
              </a:solidFill>
            </a:rPr>
            <a:t> </a:t>
          </a:r>
          <a:r>
            <a:rPr lang="en-US" dirty="0" err="1" smtClean="0">
              <a:solidFill>
                <a:schemeClr val="bg1"/>
              </a:solidFill>
            </a:rPr>
            <a:t>sách</a:t>
          </a:r>
          <a:r>
            <a:rPr lang="en-US" dirty="0" smtClean="0">
              <a:solidFill>
                <a:schemeClr val="bg1"/>
              </a:solidFill>
            </a:rPr>
            <a:t> </a:t>
          </a:r>
          <a:r>
            <a:rPr lang="en-US" dirty="0" err="1" smtClean="0">
              <a:solidFill>
                <a:schemeClr val="bg1"/>
              </a:solidFill>
            </a:rPr>
            <a:t>khoan</a:t>
          </a:r>
          <a:r>
            <a:rPr lang="en-US" dirty="0" smtClean="0">
              <a:solidFill>
                <a:schemeClr val="bg1"/>
              </a:solidFill>
            </a:rPr>
            <a:t> </a:t>
          </a:r>
          <a:r>
            <a:rPr lang="en-US" dirty="0" err="1" smtClean="0">
              <a:solidFill>
                <a:schemeClr val="bg1"/>
              </a:solidFill>
            </a:rPr>
            <a:t>hổng</a:t>
          </a:r>
          <a:endParaRPr lang="en-US" dirty="0">
            <a:solidFill>
              <a:schemeClr val="bg1"/>
            </a:solidFill>
          </a:endParaRPr>
        </a:p>
      </dgm:t>
    </dgm:pt>
    <dgm:pt modelId="{6BF230A5-9D0F-4432-BE22-78361ABA28D7}" type="parTrans" cxnId="{26F68C30-CF61-4FED-A6FB-D5D244D10189}">
      <dgm:prSet/>
      <dgm:spPr/>
      <dgm:t>
        <a:bodyPr/>
        <a:lstStyle/>
        <a:p>
          <a:endParaRPr lang="en-US"/>
        </a:p>
      </dgm:t>
    </dgm:pt>
    <dgm:pt modelId="{77062C53-4AF0-4AFB-AE66-0ABDF441B687}" type="sibTrans" cxnId="{26F68C30-CF61-4FED-A6FB-D5D244D10189}">
      <dgm:prSet/>
      <dgm:spPr/>
      <dgm:t>
        <a:bodyPr/>
        <a:lstStyle/>
        <a:p>
          <a:endParaRPr lang="en-US"/>
        </a:p>
      </dgm:t>
    </dgm:pt>
    <dgm:pt modelId="{C6DF2B13-B1D2-4993-8E21-6E2A4A737091}">
      <dgm:prSet phldrT="[Text]"/>
      <dgm:spPr/>
      <dgm:t>
        <a:bodyPr/>
        <a:lstStyle/>
        <a:p>
          <a:r>
            <a:rPr lang="en-US" dirty="0" err="1" smtClean="0">
              <a:solidFill>
                <a:schemeClr val="bg1"/>
              </a:solidFill>
            </a:rPr>
            <a:t>Cấm</a:t>
          </a:r>
          <a:r>
            <a:rPr lang="en-US" dirty="0" smtClean="0">
              <a:solidFill>
                <a:schemeClr val="bg1"/>
              </a:solidFill>
            </a:rPr>
            <a:t> </a:t>
          </a:r>
          <a:r>
            <a:rPr lang="en-US" dirty="0" err="1" smtClean="0">
              <a:solidFill>
                <a:schemeClr val="bg1"/>
              </a:solidFill>
            </a:rPr>
            <a:t>dựa</a:t>
          </a:r>
          <a:r>
            <a:rPr lang="en-US" dirty="0" smtClean="0">
              <a:solidFill>
                <a:schemeClr val="bg1"/>
              </a:solidFill>
            </a:rPr>
            <a:t> </a:t>
          </a:r>
          <a:r>
            <a:rPr lang="en-US" dirty="0" err="1" smtClean="0">
              <a:solidFill>
                <a:schemeClr val="bg1"/>
              </a:solidFill>
            </a:rPr>
            <a:t>trên</a:t>
          </a:r>
          <a:r>
            <a:rPr lang="en-US" dirty="0" smtClean="0">
              <a:solidFill>
                <a:schemeClr val="bg1"/>
              </a:solidFill>
            </a:rPr>
            <a:t> </a:t>
          </a:r>
          <a:r>
            <a:rPr lang="en-US" dirty="0" err="1" smtClean="0">
              <a:solidFill>
                <a:schemeClr val="bg1"/>
              </a:solidFill>
            </a:rPr>
            <a:t>mức</a:t>
          </a:r>
          <a:r>
            <a:rPr lang="en-US" dirty="0" smtClean="0">
              <a:solidFill>
                <a:schemeClr val="bg1"/>
              </a:solidFill>
            </a:rPr>
            <a:t> </a:t>
          </a:r>
          <a:r>
            <a:rPr lang="en-US" dirty="0" err="1" smtClean="0">
              <a:solidFill>
                <a:schemeClr val="bg1"/>
              </a:solidFill>
            </a:rPr>
            <a:t>thị</a:t>
          </a:r>
          <a:r>
            <a:rPr lang="en-US" dirty="0" smtClean="0">
              <a:solidFill>
                <a:schemeClr val="bg1"/>
              </a:solidFill>
            </a:rPr>
            <a:t> </a:t>
          </a:r>
          <a:r>
            <a:rPr lang="en-US" dirty="0" err="1" smtClean="0">
              <a:solidFill>
                <a:schemeClr val="bg1"/>
              </a:solidFill>
            </a:rPr>
            <a:t>phần</a:t>
          </a:r>
          <a:r>
            <a:rPr lang="en-US" dirty="0" smtClean="0">
              <a:solidFill>
                <a:schemeClr val="bg1"/>
              </a:solidFill>
            </a:rPr>
            <a:t> </a:t>
          </a:r>
          <a:r>
            <a:rPr lang="en-US" dirty="0" err="1" smtClean="0">
              <a:solidFill>
                <a:schemeClr val="bg1"/>
              </a:solidFill>
            </a:rPr>
            <a:t>kết</a:t>
          </a:r>
          <a:r>
            <a:rPr lang="en-US" dirty="0" smtClean="0">
              <a:solidFill>
                <a:schemeClr val="bg1"/>
              </a:solidFill>
            </a:rPr>
            <a:t> </a:t>
          </a:r>
          <a:r>
            <a:rPr lang="en-US" dirty="0" err="1" smtClean="0">
              <a:solidFill>
                <a:schemeClr val="bg1"/>
              </a:solidFill>
            </a:rPr>
            <a:t>hợp</a:t>
          </a:r>
          <a:endParaRPr lang="en-US" dirty="0"/>
        </a:p>
      </dgm:t>
    </dgm:pt>
    <dgm:pt modelId="{78BD9970-CAE2-4391-92A1-D9B11985516E}" type="sibTrans" cxnId="{860BA7E5-ED08-4A46-83FD-DD393146FEAC}">
      <dgm:prSet/>
      <dgm:spPr/>
      <dgm:t>
        <a:bodyPr/>
        <a:lstStyle/>
        <a:p>
          <a:endParaRPr lang="en-US"/>
        </a:p>
      </dgm:t>
    </dgm:pt>
    <dgm:pt modelId="{FD1DEA58-0B83-4F9F-9788-4B4786F6628C}" type="parTrans" cxnId="{860BA7E5-ED08-4A46-83FD-DD393146FEAC}">
      <dgm:prSet/>
      <dgm:spPr/>
      <dgm:t>
        <a:bodyPr/>
        <a:lstStyle/>
        <a:p>
          <a:endParaRPr lang="en-US"/>
        </a:p>
      </dgm:t>
    </dgm:pt>
    <dgm:pt modelId="{8A60BE88-058A-4537-9B4E-95BCD354D4C2}" type="pres">
      <dgm:prSet presAssocID="{68C880C1-F2EC-442F-AF1C-881257517FA7}" presName="arrowDiagram" presStyleCnt="0">
        <dgm:presLayoutVars>
          <dgm:chMax val="5"/>
          <dgm:dir/>
          <dgm:resizeHandles val="exact"/>
        </dgm:presLayoutVars>
      </dgm:prSet>
      <dgm:spPr/>
    </dgm:pt>
    <dgm:pt modelId="{54360E48-52E2-401E-BC78-CE284349F1CC}" type="pres">
      <dgm:prSet presAssocID="{68C880C1-F2EC-442F-AF1C-881257517FA7}" presName="arrow" presStyleLbl="bgShp" presStyleIdx="0" presStyleCnt="1" custScaleX="109578" custLinFactNeighborX="-6696" custLinFactNeighborY="-5844"/>
      <dgm:spPr/>
    </dgm:pt>
    <dgm:pt modelId="{5C2F9255-AD72-4112-B846-93B09CE0A2B6}" type="pres">
      <dgm:prSet presAssocID="{68C880C1-F2EC-442F-AF1C-881257517FA7}" presName="arrowDiagram3" presStyleCnt="0"/>
      <dgm:spPr/>
    </dgm:pt>
    <dgm:pt modelId="{BC207F25-D7F2-41F8-BDE7-68B2A55364B0}" type="pres">
      <dgm:prSet presAssocID="{C6DF2B13-B1D2-4993-8E21-6E2A4A737091}" presName="bullet3a" presStyleLbl="node1" presStyleIdx="0" presStyleCnt="3"/>
      <dgm:spPr/>
    </dgm:pt>
    <dgm:pt modelId="{9C0F3D46-2F18-47F4-B07D-490EE4D76790}" type="pres">
      <dgm:prSet presAssocID="{C6DF2B13-B1D2-4993-8E21-6E2A4A737091}" presName="textBox3a" presStyleLbl="revTx" presStyleIdx="0" presStyleCnt="3">
        <dgm:presLayoutVars>
          <dgm:bulletEnabled val="1"/>
        </dgm:presLayoutVars>
      </dgm:prSet>
      <dgm:spPr/>
      <dgm:t>
        <a:bodyPr/>
        <a:lstStyle/>
        <a:p>
          <a:endParaRPr lang="en-US"/>
        </a:p>
      </dgm:t>
    </dgm:pt>
    <dgm:pt modelId="{CBCAA885-14BA-42CA-A1B6-F95A3FAE8CBB}" type="pres">
      <dgm:prSet presAssocID="{98047D56-D248-42E0-AB5B-CBDBEDA4BEA4}" presName="bullet3b" presStyleLbl="node1" presStyleIdx="1" presStyleCnt="3" custLinFactNeighborX="85376" custLinFactNeighborY="-12379"/>
      <dgm:spPr/>
    </dgm:pt>
    <dgm:pt modelId="{B597D3B5-28DB-42AA-A2E6-747969188AB9}" type="pres">
      <dgm:prSet presAssocID="{98047D56-D248-42E0-AB5B-CBDBEDA4BEA4}" presName="textBox3b" presStyleLbl="revTx" presStyleIdx="1" presStyleCnt="3" custLinFactNeighborX="16524" custLinFactNeighborY="2254">
        <dgm:presLayoutVars>
          <dgm:bulletEnabled val="1"/>
        </dgm:presLayoutVars>
      </dgm:prSet>
      <dgm:spPr/>
      <dgm:t>
        <a:bodyPr/>
        <a:lstStyle/>
        <a:p>
          <a:endParaRPr lang="en-US"/>
        </a:p>
      </dgm:t>
    </dgm:pt>
    <dgm:pt modelId="{194EBDA0-4AEB-4197-BC29-E209A0A9EB88}" type="pres">
      <dgm:prSet presAssocID="{653FA483-8536-445F-8BB7-351008B5BC44}" presName="bullet3c" presStyleLbl="node1" presStyleIdx="2" presStyleCnt="3" custLinFactNeighborX="73951" custLinFactNeighborY="-18494"/>
      <dgm:spPr/>
    </dgm:pt>
    <dgm:pt modelId="{50C580C4-1632-4EDB-B6B8-C6C81B8E39CA}" type="pres">
      <dgm:prSet presAssocID="{653FA483-8536-445F-8BB7-351008B5BC44}" presName="textBox3c" presStyleLbl="revTx" presStyleIdx="2" presStyleCnt="3" custLinFactNeighborX="20002" custLinFactNeighborY="-1841">
        <dgm:presLayoutVars>
          <dgm:bulletEnabled val="1"/>
        </dgm:presLayoutVars>
      </dgm:prSet>
      <dgm:spPr/>
      <dgm:t>
        <a:bodyPr/>
        <a:lstStyle/>
        <a:p>
          <a:endParaRPr lang="en-US"/>
        </a:p>
      </dgm:t>
    </dgm:pt>
  </dgm:ptLst>
  <dgm:cxnLst>
    <dgm:cxn modelId="{860BA7E5-ED08-4A46-83FD-DD393146FEAC}" srcId="{68C880C1-F2EC-442F-AF1C-881257517FA7}" destId="{C6DF2B13-B1D2-4993-8E21-6E2A4A737091}" srcOrd="0" destOrd="0" parTransId="{FD1DEA58-0B83-4F9F-9788-4B4786F6628C}" sibTransId="{78BD9970-CAE2-4391-92A1-D9B11985516E}"/>
    <dgm:cxn modelId="{A0750192-2DE7-48AE-AA87-FFD1B1F9491D}" type="presOf" srcId="{653FA483-8536-445F-8BB7-351008B5BC44}" destId="{50C580C4-1632-4EDB-B6B8-C6C81B8E39CA}" srcOrd="0" destOrd="0" presId="urn:microsoft.com/office/officeart/2005/8/layout/arrow2"/>
    <dgm:cxn modelId="{1927B941-B16F-4841-91FA-30B93AA73348}" srcId="{68C880C1-F2EC-442F-AF1C-881257517FA7}" destId="{98047D56-D248-42E0-AB5B-CBDBEDA4BEA4}" srcOrd="1" destOrd="0" parTransId="{CF5C396A-9AD7-4130-81A7-6DF82B6FFDC7}" sibTransId="{4CC0B5E5-8CCE-4D4F-913A-BB6E7B760997}"/>
    <dgm:cxn modelId="{6E8382D4-92DD-4732-B0C8-50820ED72306}" type="presOf" srcId="{68C880C1-F2EC-442F-AF1C-881257517FA7}" destId="{8A60BE88-058A-4537-9B4E-95BCD354D4C2}" srcOrd="0" destOrd="0" presId="urn:microsoft.com/office/officeart/2005/8/layout/arrow2"/>
    <dgm:cxn modelId="{96887817-C8B6-4411-8E7F-BB5AA37F4114}" type="presOf" srcId="{C6DF2B13-B1D2-4993-8E21-6E2A4A737091}" destId="{9C0F3D46-2F18-47F4-B07D-490EE4D76790}" srcOrd="0" destOrd="0" presId="urn:microsoft.com/office/officeart/2005/8/layout/arrow2"/>
    <dgm:cxn modelId="{26F68C30-CF61-4FED-A6FB-D5D244D10189}" srcId="{68C880C1-F2EC-442F-AF1C-881257517FA7}" destId="{653FA483-8536-445F-8BB7-351008B5BC44}" srcOrd="2" destOrd="0" parTransId="{6BF230A5-9D0F-4432-BE22-78361ABA28D7}" sibTransId="{77062C53-4AF0-4AFB-AE66-0ABDF441B687}"/>
    <dgm:cxn modelId="{29B4A6EC-9BEE-4C6F-A26E-9B2B29974AA1}" type="presOf" srcId="{98047D56-D248-42E0-AB5B-CBDBEDA4BEA4}" destId="{B597D3B5-28DB-42AA-A2E6-747969188AB9}" srcOrd="0" destOrd="0" presId="urn:microsoft.com/office/officeart/2005/8/layout/arrow2"/>
    <dgm:cxn modelId="{AB37DFBB-F7F9-4EBA-81C5-60C41DF7CBB0}" type="presParOf" srcId="{8A60BE88-058A-4537-9B4E-95BCD354D4C2}" destId="{54360E48-52E2-401E-BC78-CE284349F1CC}" srcOrd="0" destOrd="0" presId="urn:microsoft.com/office/officeart/2005/8/layout/arrow2"/>
    <dgm:cxn modelId="{7FC3447B-B9DB-44E3-A871-2D58199DE0BD}" type="presParOf" srcId="{8A60BE88-058A-4537-9B4E-95BCD354D4C2}" destId="{5C2F9255-AD72-4112-B846-93B09CE0A2B6}" srcOrd="1" destOrd="0" presId="urn:microsoft.com/office/officeart/2005/8/layout/arrow2"/>
    <dgm:cxn modelId="{1BAA2F16-CEEB-4E3C-8023-19F82496CD3D}" type="presParOf" srcId="{5C2F9255-AD72-4112-B846-93B09CE0A2B6}" destId="{BC207F25-D7F2-41F8-BDE7-68B2A55364B0}" srcOrd="0" destOrd="0" presId="urn:microsoft.com/office/officeart/2005/8/layout/arrow2"/>
    <dgm:cxn modelId="{56CB1DC1-59FB-48B7-B580-AE337F094FB7}" type="presParOf" srcId="{5C2F9255-AD72-4112-B846-93B09CE0A2B6}" destId="{9C0F3D46-2F18-47F4-B07D-490EE4D76790}" srcOrd="1" destOrd="0" presId="urn:microsoft.com/office/officeart/2005/8/layout/arrow2"/>
    <dgm:cxn modelId="{56BC9465-4DB4-4F62-BB1C-7146C062AE8D}" type="presParOf" srcId="{5C2F9255-AD72-4112-B846-93B09CE0A2B6}" destId="{CBCAA885-14BA-42CA-A1B6-F95A3FAE8CBB}" srcOrd="2" destOrd="0" presId="urn:microsoft.com/office/officeart/2005/8/layout/arrow2"/>
    <dgm:cxn modelId="{1AF2B1FE-4C58-4771-9538-6DDE253FCFDC}" type="presParOf" srcId="{5C2F9255-AD72-4112-B846-93B09CE0A2B6}" destId="{B597D3B5-28DB-42AA-A2E6-747969188AB9}" srcOrd="3" destOrd="0" presId="urn:microsoft.com/office/officeart/2005/8/layout/arrow2"/>
    <dgm:cxn modelId="{A97542F2-F294-431D-B7CE-5B03D9BF933E}" type="presParOf" srcId="{5C2F9255-AD72-4112-B846-93B09CE0A2B6}" destId="{194EBDA0-4AEB-4197-BC29-E209A0A9EB88}" srcOrd="4" destOrd="0" presId="urn:microsoft.com/office/officeart/2005/8/layout/arrow2"/>
    <dgm:cxn modelId="{717CA84F-2903-4269-B401-5787C854F8CD}" type="presParOf" srcId="{5C2F9255-AD72-4112-B846-93B09CE0A2B6}" destId="{50C580C4-1632-4EDB-B6B8-C6C81B8E39CA}"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C880C1-F2EC-442F-AF1C-881257517FA7}" type="doc">
      <dgm:prSet loTypeId="urn:microsoft.com/office/officeart/2005/8/layout/arrow2" loCatId="process" qsTypeId="urn:microsoft.com/office/officeart/2005/8/quickstyle/simple1" qsCatId="simple" csTypeId="urn:microsoft.com/office/officeart/2005/8/colors/colorful3" csCatId="colorful" phldr="1"/>
      <dgm:spPr/>
    </dgm:pt>
    <dgm:pt modelId="{98047D56-D248-42E0-AB5B-CBDBEDA4BEA4}">
      <dgm:prSet phldrT="[Text]"/>
      <dgm:spPr/>
      <dgm:t>
        <a:bodyPr/>
        <a:lstStyle/>
        <a:p>
          <a:r>
            <a:rPr lang="en-US" dirty="0" err="1" smtClean="0">
              <a:solidFill>
                <a:schemeClr val="bg1"/>
              </a:solidFill>
            </a:rPr>
            <a:t>Mở</a:t>
          </a:r>
          <a:r>
            <a:rPr lang="en-US" dirty="0" smtClean="0">
              <a:solidFill>
                <a:schemeClr val="bg1"/>
              </a:solidFill>
            </a:rPr>
            <a:t> </a:t>
          </a:r>
          <a:r>
            <a:rPr lang="en-US" dirty="0" err="1" smtClean="0">
              <a:solidFill>
                <a:schemeClr val="bg1"/>
              </a:solidFill>
            </a:rPr>
            <a:t>rộng</a:t>
          </a:r>
          <a:r>
            <a:rPr lang="en-US" dirty="0" smtClean="0">
              <a:solidFill>
                <a:schemeClr val="bg1"/>
              </a:solidFill>
            </a:rPr>
            <a:t> </a:t>
          </a:r>
          <a:r>
            <a:rPr lang="en-US" dirty="0" err="1" smtClean="0">
              <a:solidFill>
                <a:schemeClr val="bg1"/>
              </a:solidFill>
            </a:rPr>
            <a:t>ngưỡng</a:t>
          </a:r>
          <a:r>
            <a:rPr lang="en-US" dirty="0" smtClean="0">
              <a:solidFill>
                <a:schemeClr val="bg1"/>
              </a:solidFill>
            </a:rPr>
            <a:t> </a:t>
          </a:r>
          <a:r>
            <a:rPr lang="en-US" dirty="0" err="1" smtClean="0">
              <a:solidFill>
                <a:schemeClr val="bg1"/>
              </a:solidFill>
            </a:rPr>
            <a:t>thông</a:t>
          </a:r>
          <a:r>
            <a:rPr lang="en-US" dirty="0" smtClean="0">
              <a:solidFill>
                <a:schemeClr val="bg1"/>
              </a:solidFill>
            </a:rPr>
            <a:t> </a:t>
          </a:r>
          <a:r>
            <a:rPr lang="en-US" dirty="0" err="1" smtClean="0">
              <a:solidFill>
                <a:schemeClr val="bg1"/>
              </a:solidFill>
            </a:rPr>
            <a:t>báo</a:t>
          </a:r>
          <a:endParaRPr lang="en-US" dirty="0"/>
        </a:p>
      </dgm:t>
    </dgm:pt>
    <dgm:pt modelId="{CF5C396A-9AD7-4130-81A7-6DF82B6FFDC7}" type="parTrans" cxnId="{1927B941-B16F-4841-91FA-30B93AA73348}">
      <dgm:prSet/>
      <dgm:spPr/>
      <dgm:t>
        <a:bodyPr/>
        <a:lstStyle/>
        <a:p>
          <a:endParaRPr lang="en-US"/>
        </a:p>
      </dgm:t>
    </dgm:pt>
    <dgm:pt modelId="{4CC0B5E5-8CCE-4D4F-913A-BB6E7B760997}" type="sibTrans" cxnId="{1927B941-B16F-4841-91FA-30B93AA73348}">
      <dgm:prSet/>
      <dgm:spPr/>
      <dgm:t>
        <a:bodyPr/>
        <a:lstStyle/>
        <a:p>
          <a:endParaRPr lang="en-US"/>
        </a:p>
      </dgm:t>
    </dgm:pt>
    <dgm:pt modelId="{653FA483-8536-445F-8BB7-351008B5BC44}">
      <dgm:prSet phldrT="[Text]"/>
      <dgm:spPr/>
      <dgm:t>
        <a:bodyPr/>
        <a:lstStyle/>
        <a:p>
          <a:r>
            <a:rPr lang="en-US" dirty="0" err="1" smtClean="0">
              <a:solidFill>
                <a:schemeClr val="bg1"/>
              </a:solidFill>
            </a:rPr>
            <a:t>Trao</a:t>
          </a:r>
          <a:r>
            <a:rPr lang="en-US" dirty="0" smtClean="0">
              <a:solidFill>
                <a:schemeClr val="bg1"/>
              </a:solidFill>
            </a:rPr>
            <a:t> </a:t>
          </a:r>
          <a:r>
            <a:rPr lang="en-US" dirty="0" err="1" smtClean="0">
              <a:solidFill>
                <a:schemeClr val="bg1"/>
              </a:solidFill>
            </a:rPr>
            <a:t>thẩm</a:t>
          </a:r>
          <a:r>
            <a:rPr lang="en-US" dirty="0" smtClean="0">
              <a:solidFill>
                <a:schemeClr val="bg1"/>
              </a:solidFill>
            </a:rPr>
            <a:t> </a:t>
          </a:r>
          <a:r>
            <a:rPr lang="en-US" dirty="0" err="1" smtClean="0">
              <a:solidFill>
                <a:schemeClr val="bg1"/>
              </a:solidFill>
            </a:rPr>
            <a:t>quyền</a:t>
          </a:r>
          <a:r>
            <a:rPr lang="en-US" dirty="0" smtClean="0">
              <a:solidFill>
                <a:schemeClr val="bg1"/>
              </a:solidFill>
            </a:rPr>
            <a:t> </a:t>
          </a:r>
          <a:r>
            <a:rPr lang="en-US" dirty="0" err="1" smtClean="0">
              <a:solidFill>
                <a:schemeClr val="bg1"/>
              </a:solidFill>
            </a:rPr>
            <a:t>cho</a:t>
          </a:r>
          <a:r>
            <a:rPr lang="en-US" dirty="0" smtClean="0">
              <a:solidFill>
                <a:schemeClr val="bg1"/>
              </a:solidFill>
            </a:rPr>
            <a:t> </a:t>
          </a:r>
          <a:r>
            <a:rPr lang="en-US" dirty="0" err="1" smtClean="0">
              <a:solidFill>
                <a:schemeClr val="bg1"/>
              </a:solidFill>
            </a:rPr>
            <a:t>Ủy</a:t>
          </a:r>
          <a:r>
            <a:rPr lang="en-US" dirty="0" smtClean="0">
              <a:solidFill>
                <a:schemeClr val="bg1"/>
              </a:solidFill>
            </a:rPr>
            <a:t> ban </a:t>
          </a:r>
          <a:r>
            <a:rPr lang="en-US" dirty="0" err="1" smtClean="0">
              <a:solidFill>
                <a:schemeClr val="bg1"/>
              </a:solidFill>
            </a:rPr>
            <a:t>Cạnh</a:t>
          </a:r>
          <a:r>
            <a:rPr lang="en-US" dirty="0" smtClean="0">
              <a:solidFill>
                <a:schemeClr val="bg1"/>
              </a:solidFill>
            </a:rPr>
            <a:t> </a:t>
          </a:r>
          <a:r>
            <a:rPr lang="en-US" dirty="0" err="1" smtClean="0">
              <a:solidFill>
                <a:schemeClr val="bg1"/>
              </a:solidFill>
            </a:rPr>
            <a:t>tranh</a:t>
          </a:r>
          <a:r>
            <a:rPr lang="en-US" dirty="0" smtClean="0">
              <a:solidFill>
                <a:schemeClr val="bg1"/>
              </a:solidFill>
            </a:rPr>
            <a:t> </a:t>
          </a:r>
          <a:r>
            <a:rPr lang="en-US" dirty="0" err="1" smtClean="0">
              <a:solidFill>
                <a:schemeClr val="bg1"/>
              </a:solidFill>
            </a:rPr>
            <a:t>Quốc</a:t>
          </a:r>
          <a:r>
            <a:rPr lang="en-US" dirty="0" smtClean="0">
              <a:solidFill>
                <a:schemeClr val="bg1"/>
              </a:solidFill>
            </a:rPr>
            <a:t> </a:t>
          </a:r>
          <a:r>
            <a:rPr lang="en-US" dirty="0" err="1" smtClean="0">
              <a:solidFill>
                <a:schemeClr val="bg1"/>
              </a:solidFill>
            </a:rPr>
            <a:t>gia</a:t>
          </a:r>
          <a:r>
            <a:rPr lang="en-US" dirty="0" smtClean="0">
              <a:solidFill>
                <a:schemeClr val="bg1"/>
              </a:solidFill>
            </a:rPr>
            <a:t> </a:t>
          </a:r>
          <a:r>
            <a:rPr lang="en-US" dirty="0" err="1" smtClean="0">
              <a:solidFill>
                <a:schemeClr val="bg1"/>
              </a:solidFill>
            </a:rPr>
            <a:t>đánh</a:t>
          </a:r>
          <a:r>
            <a:rPr lang="en-US" dirty="0" smtClean="0">
              <a:solidFill>
                <a:schemeClr val="bg1"/>
              </a:solidFill>
            </a:rPr>
            <a:t> </a:t>
          </a:r>
          <a:r>
            <a:rPr lang="en-US" dirty="0" err="1" smtClean="0">
              <a:solidFill>
                <a:schemeClr val="bg1"/>
              </a:solidFill>
            </a:rPr>
            <a:t>giá</a:t>
          </a:r>
          <a:r>
            <a:rPr lang="en-US" dirty="0" smtClean="0">
              <a:solidFill>
                <a:schemeClr val="bg1"/>
              </a:solidFill>
            </a:rPr>
            <a:t> </a:t>
          </a:r>
          <a:r>
            <a:rPr lang="en-US" dirty="0" err="1" smtClean="0">
              <a:solidFill>
                <a:schemeClr val="bg1"/>
              </a:solidFill>
            </a:rPr>
            <a:t>tác</a:t>
          </a:r>
          <a:r>
            <a:rPr lang="en-US" dirty="0" smtClean="0">
              <a:solidFill>
                <a:schemeClr val="bg1"/>
              </a:solidFill>
            </a:rPr>
            <a:t> </a:t>
          </a:r>
          <a:r>
            <a:rPr lang="en-US" dirty="0" err="1" smtClean="0">
              <a:solidFill>
                <a:schemeClr val="bg1"/>
              </a:solidFill>
            </a:rPr>
            <a:t>động</a:t>
          </a:r>
          <a:r>
            <a:rPr lang="en-US" dirty="0" smtClean="0">
              <a:solidFill>
                <a:schemeClr val="bg1"/>
              </a:solidFill>
            </a:rPr>
            <a:t> </a:t>
          </a:r>
          <a:r>
            <a:rPr lang="en-US" dirty="0" err="1" smtClean="0">
              <a:solidFill>
                <a:schemeClr val="bg1"/>
              </a:solidFill>
            </a:rPr>
            <a:t>của</a:t>
          </a:r>
          <a:r>
            <a:rPr lang="en-US" dirty="0" smtClean="0">
              <a:solidFill>
                <a:schemeClr val="bg1"/>
              </a:solidFill>
            </a:rPr>
            <a:t> TTKT</a:t>
          </a:r>
          <a:endParaRPr lang="en-US" dirty="0">
            <a:solidFill>
              <a:schemeClr val="bg1"/>
            </a:solidFill>
          </a:endParaRPr>
        </a:p>
      </dgm:t>
    </dgm:pt>
    <dgm:pt modelId="{6BF230A5-9D0F-4432-BE22-78361ABA28D7}" type="parTrans" cxnId="{26F68C30-CF61-4FED-A6FB-D5D244D10189}">
      <dgm:prSet/>
      <dgm:spPr/>
      <dgm:t>
        <a:bodyPr/>
        <a:lstStyle/>
        <a:p>
          <a:endParaRPr lang="en-US"/>
        </a:p>
      </dgm:t>
    </dgm:pt>
    <dgm:pt modelId="{77062C53-4AF0-4AFB-AE66-0ABDF441B687}" type="sibTrans" cxnId="{26F68C30-CF61-4FED-A6FB-D5D244D10189}">
      <dgm:prSet/>
      <dgm:spPr/>
      <dgm:t>
        <a:bodyPr/>
        <a:lstStyle/>
        <a:p>
          <a:endParaRPr lang="en-US"/>
        </a:p>
      </dgm:t>
    </dgm:pt>
    <dgm:pt modelId="{C6DF2B13-B1D2-4993-8E21-6E2A4A737091}">
      <dgm:prSet phldrT="[Text]"/>
      <dgm:spPr/>
      <dgm:t>
        <a:bodyPr/>
        <a:lstStyle/>
        <a:p>
          <a:r>
            <a:rPr lang="en-US" dirty="0" err="1" smtClean="0">
              <a:solidFill>
                <a:schemeClr val="bg1"/>
              </a:solidFill>
            </a:rPr>
            <a:t>Cấm</a:t>
          </a:r>
          <a:r>
            <a:rPr lang="en-US" dirty="0" smtClean="0">
              <a:solidFill>
                <a:schemeClr val="bg1"/>
              </a:solidFill>
            </a:rPr>
            <a:t> </a:t>
          </a:r>
          <a:r>
            <a:rPr lang="en-US" dirty="0" err="1" smtClean="0">
              <a:solidFill>
                <a:schemeClr val="bg1"/>
              </a:solidFill>
            </a:rPr>
            <a:t>khi</a:t>
          </a:r>
          <a:r>
            <a:rPr lang="en-US" dirty="0" smtClean="0">
              <a:solidFill>
                <a:schemeClr val="bg1"/>
              </a:solidFill>
            </a:rPr>
            <a:t> </a:t>
          </a:r>
          <a:r>
            <a:rPr lang="en-US" dirty="0" err="1" smtClean="0">
              <a:solidFill>
                <a:schemeClr val="bg1"/>
              </a:solidFill>
            </a:rPr>
            <a:t>thị</a:t>
          </a:r>
          <a:r>
            <a:rPr lang="en-US" dirty="0" smtClean="0">
              <a:solidFill>
                <a:schemeClr val="bg1"/>
              </a:solidFill>
            </a:rPr>
            <a:t> </a:t>
          </a:r>
          <a:r>
            <a:rPr lang="en-US" dirty="0" err="1" smtClean="0">
              <a:solidFill>
                <a:schemeClr val="bg1"/>
              </a:solidFill>
            </a:rPr>
            <a:t>phần</a:t>
          </a:r>
          <a:r>
            <a:rPr lang="en-US" dirty="0" smtClean="0">
              <a:solidFill>
                <a:schemeClr val="bg1"/>
              </a:solidFill>
            </a:rPr>
            <a:t> </a:t>
          </a:r>
          <a:r>
            <a:rPr lang="en-US" dirty="0" err="1" smtClean="0">
              <a:solidFill>
                <a:schemeClr val="bg1"/>
              </a:solidFill>
            </a:rPr>
            <a:t>kết</a:t>
          </a:r>
          <a:r>
            <a:rPr lang="en-US" dirty="0" smtClean="0">
              <a:solidFill>
                <a:schemeClr val="bg1"/>
              </a:solidFill>
            </a:rPr>
            <a:t> </a:t>
          </a:r>
          <a:r>
            <a:rPr lang="en-US" dirty="0" err="1" smtClean="0">
              <a:solidFill>
                <a:schemeClr val="bg1"/>
              </a:solidFill>
            </a:rPr>
            <a:t>hợp</a:t>
          </a:r>
          <a:r>
            <a:rPr lang="en-US" dirty="0" smtClean="0">
              <a:solidFill>
                <a:schemeClr val="bg1"/>
              </a:solidFill>
            </a:rPr>
            <a:t> </a:t>
          </a:r>
          <a:r>
            <a:rPr lang="en-US" dirty="0" err="1" smtClean="0">
              <a:solidFill>
                <a:schemeClr val="bg1"/>
              </a:solidFill>
            </a:rPr>
            <a:t>trên</a:t>
          </a:r>
          <a:r>
            <a:rPr lang="en-US" dirty="0" smtClean="0">
              <a:solidFill>
                <a:schemeClr val="bg1"/>
              </a:solidFill>
            </a:rPr>
            <a:t> 50%</a:t>
          </a:r>
          <a:endParaRPr lang="en-US" dirty="0"/>
        </a:p>
      </dgm:t>
    </dgm:pt>
    <dgm:pt modelId="{78BD9970-CAE2-4391-92A1-D9B11985516E}" type="sibTrans" cxnId="{860BA7E5-ED08-4A46-83FD-DD393146FEAC}">
      <dgm:prSet/>
      <dgm:spPr/>
      <dgm:t>
        <a:bodyPr/>
        <a:lstStyle/>
        <a:p>
          <a:endParaRPr lang="en-US"/>
        </a:p>
      </dgm:t>
    </dgm:pt>
    <dgm:pt modelId="{FD1DEA58-0B83-4F9F-9788-4B4786F6628C}" type="parTrans" cxnId="{860BA7E5-ED08-4A46-83FD-DD393146FEAC}">
      <dgm:prSet/>
      <dgm:spPr/>
      <dgm:t>
        <a:bodyPr/>
        <a:lstStyle/>
        <a:p>
          <a:endParaRPr lang="en-US"/>
        </a:p>
      </dgm:t>
    </dgm:pt>
    <dgm:pt modelId="{8A60BE88-058A-4537-9B4E-95BCD354D4C2}" type="pres">
      <dgm:prSet presAssocID="{68C880C1-F2EC-442F-AF1C-881257517FA7}" presName="arrowDiagram" presStyleCnt="0">
        <dgm:presLayoutVars>
          <dgm:chMax val="5"/>
          <dgm:dir/>
          <dgm:resizeHandles val="exact"/>
        </dgm:presLayoutVars>
      </dgm:prSet>
      <dgm:spPr/>
    </dgm:pt>
    <dgm:pt modelId="{54360E48-52E2-401E-BC78-CE284349F1CC}" type="pres">
      <dgm:prSet presAssocID="{68C880C1-F2EC-442F-AF1C-881257517FA7}" presName="arrow" presStyleLbl="bgShp" presStyleIdx="0" presStyleCnt="1"/>
      <dgm:spPr/>
    </dgm:pt>
    <dgm:pt modelId="{5C2F9255-AD72-4112-B846-93B09CE0A2B6}" type="pres">
      <dgm:prSet presAssocID="{68C880C1-F2EC-442F-AF1C-881257517FA7}" presName="arrowDiagram3" presStyleCnt="0"/>
      <dgm:spPr/>
    </dgm:pt>
    <dgm:pt modelId="{BC207F25-D7F2-41F8-BDE7-68B2A55364B0}" type="pres">
      <dgm:prSet presAssocID="{C6DF2B13-B1D2-4993-8E21-6E2A4A737091}" presName="bullet3a" presStyleLbl="node1" presStyleIdx="0" presStyleCnt="3"/>
      <dgm:spPr/>
    </dgm:pt>
    <dgm:pt modelId="{9C0F3D46-2F18-47F4-B07D-490EE4D76790}" type="pres">
      <dgm:prSet presAssocID="{C6DF2B13-B1D2-4993-8E21-6E2A4A737091}" presName="textBox3a" presStyleLbl="revTx" presStyleIdx="0" presStyleCnt="3">
        <dgm:presLayoutVars>
          <dgm:bulletEnabled val="1"/>
        </dgm:presLayoutVars>
      </dgm:prSet>
      <dgm:spPr/>
      <dgm:t>
        <a:bodyPr/>
        <a:lstStyle/>
        <a:p>
          <a:endParaRPr lang="en-US"/>
        </a:p>
      </dgm:t>
    </dgm:pt>
    <dgm:pt modelId="{CBCAA885-14BA-42CA-A1B6-F95A3FAE8CBB}" type="pres">
      <dgm:prSet presAssocID="{98047D56-D248-42E0-AB5B-CBDBEDA4BEA4}" presName="bullet3b" presStyleLbl="node1" presStyleIdx="1" presStyleCnt="3"/>
      <dgm:spPr/>
    </dgm:pt>
    <dgm:pt modelId="{B597D3B5-28DB-42AA-A2E6-747969188AB9}" type="pres">
      <dgm:prSet presAssocID="{98047D56-D248-42E0-AB5B-CBDBEDA4BEA4}" presName="textBox3b" presStyleLbl="revTx" presStyleIdx="1" presStyleCnt="3">
        <dgm:presLayoutVars>
          <dgm:bulletEnabled val="1"/>
        </dgm:presLayoutVars>
      </dgm:prSet>
      <dgm:spPr/>
      <dgm:t>
        <a:bodyPr/>
        <a:lstStyle/>
        <a:p>
          <a:endParaRPr lang="en-US"/>
        </a:p>
      </dgm:t>
    </dgm:pt>
    <dgm:pt modelId="{194EBDA0-4AEB-4197-BC29-E209A0A9EB88}" type="pres">
      <dgm:prSet presAssocID="{653FA483-8536-445F-8BB7-351008B5BC44}" presName="bullet3c" presStyleLbl="node1" presStyleIdx="2" presStyleCnt="3"/>
      <dgm:spPr/>
    </dgm:pt>
    <dgm:pt modelId="{50C580C4-1632-4EDB-B6B8-C6C81B8E39CA}" type="pres">
      <dgm:prSet presAssocID="{653FA483-8536-445F-8BB7-351008B5BC44}" presName="textBox3c" presStyleLbl="revTx" presStyleIdx="2" presStyleCnt="3">
        <dgm:presLayoutVars>
          <dgm:bulletEnabled val="1"/>
        </dgm:presLayoutVars>
      </dgm:prSet>
      <dgm:spPr/>
      <dgm:t>
        <a:bodyPr/>
        <a:lstStyle/>
        <a:p>
          <a:endParaRPr lang="en-US"/>
        </a:p>
      </dgm:t>
    </dgm:pt>
  </dgm:ptLst>
  <dgm:cxnLst>
    <dgm:cxn modelId="{860BA7E5-ED08-4A46-83FD-DD393146FEAC}" srcId="{68C880C1-F2EC-442F-AF1C-881257517FA7}" destId="{C6DF2B13-B1D2-4993-8E21-6E2A4A737091}" srcOrd="0" destOrd="0" parTransId="{FD1DEA58-0B83-4F9F-9788-4B4786F6628C}" sibTransId="{78BD9970-CAE2-4391-92A1-D9B11985516E}"/>
    <dgm:cxn modelId="{8BE5EC9F-2DAF-48E4-B53F-C2530764AD3F}" type="presOf" srcId="{68C880C1-F2EC-442F-AF1C-881257517FA7}" destId="{8A60BE88-058A-4537-9B4E-95BCD354D4C2}" srcOrd="0" destOrd="0" presId="urn:microsoft.com/office/officeart/2005/8/layout/arrow2"/>
    <dgm:cxn modelId="{1927B941-B16F-4841-91FA-30B93AA73348}" srcId="{68C880C1-F2EC-442F-AF1C-881257517FA7}" destId="{98047D56-D248-42E0-AB5B-CBDBEDA4BEA4}" srcOrd="1" destOrd="0" parTransId="{CF5C396A-9AD7-4130-81A7-6DF82B6FFDC7}" sibTransId="{4CC0B5E5-8CCE-4D4F-913A-BB6E7B760997}"/>
    <dgm:cxn modelId="{BC3E3E52-AF34-47CB-B1A3-260452004E3B}" type="presOf" srcId="{C6DF2B13-B1D2-4993-8E21-6E2A4A737091}" destId="{9C0F3D46-2F18-47F4-B07D-490EE4D76790}" srcOrd="0" destOrd="0" presId="urn:microsoft.com/office/officeart/2005/8/layout/arrow2"/>
    <dgm:cxn modelId="{A0871356-ED02-4571-81EE-C564F843CD8C}" type="presOf" srcId="{653FA483-8536-445F-8BB7-351008B5BC44}" destId="{50C580C4-1632-4EDB-B6B8-C6C81B8E39CA}" srcOrd="0" destOrd="0" presId="urn:microsoft.com/office/officeart/2005/8/layout/arrow2"/>
    <dgm:cxn modelId="{26F68C30-CF61-4FED-A6FB-D5D244D10189}" srcId="{68C880C1-F2EC-442F-AF1C-881257517FA7}" destId="{653FA483-8536-445F-8BB7-351008B5BC44}" srcOrd="2" destOrd="0" parTransId="{6BF230A5-9D0F-4432-BE22-78361ABA28D7}" sibTransId="{77062C53-4AF0-4AFB-AE66-0ABDF441B687}"/>
    <dgm:cxn modelId="{76F9861A-2016-4864-93E1-0D6186E21895}" type="presOf" srcId="{98047D56-D248-42E0-AB5B-CBDBEDA4BEA4}" destId="{B597D3B5-28DB-42AA-A2E6-747969188AB9}" srcOrd="0" destOrd="0" presId="urn:microsoft.com/office/officeart/2005/8/layout/arrow2"/>
    <dgm:cxn modelId="{8B393E84-866E-4F53-8792-7BC2A3866EB8}" type="presParOf" srcId="{8A60BE88-058A-4537-9B4E-95BCD354D4C2}" destId="{54360E48-52E2-401E-BC78-CE284349F1CC}" srcOrd="0" destOrd="0" presId="urn:microsoft.com/office/officeart/2005/8/layout/arrow2"/>
    <dgm:cxn modelId="{B1E703DD-A625-4929-981C-B5E7F5BD632B}" type="presParOf" srcId="{8A60BE88-058A-4537-9B4E-95BCD354D4C2}" destId="{5C2F9255-AD72-4112-B846-93B09CE0A2B6}" srcOrd="1" destOrd="0" presId="urn:microsoft.com/office/officeart/2005/8/layout/arrow2"/>
    <dgm:cxn modelId="{5FDB2566-C510-4E86-9C2D-4A3A2F3A43A7}" type="presParOf" srcId="{5C2F9255-AD72-4112-B846-93B09CE0A2B6}" destId="{BC207F25-D7F2-41F8-BDE7-68B2A55364B0}" srcOrd="0" destOrd="0" presId="urn:microsoft.com/office/officeart/2005/8/layout/arrow2"/>
    <dgm:cxn modelId="{0F2CA522-3BCD-4147-BD8E-91A8BF809716}" type="presParOf" srcId="{5C2F9255-AD72-4112-B846-93B09CE0A2B6}" destId="{9C0F3D46-2F18-47F4-B07D-490EE4D76790}" srcOrd="1" destOrd="0" presId="urn:microsoft.com/office/officeart/2005/8/layout/arrow2"/>
    <dgm:cxn modelId="{92629C57-EB33-4944-A76F-23676B76056B}" type="presParOf" srcId="{5C2F9255-AD72-4112-B846-93B09CE0A2B6}" destId="{CBCAA885-14BA-42CA-A1B6-F95A3FAE8CBB}" srcOrd="2" destOrd="0" presId="urn:microsoft.com/office/officeart/2005/8/layout/arrow2"/>
    <dgm:cxn modelId="{16CC3FDC-4BD7-4B91-B67F-89D15A66FFCF}" type="presParOf" srcId="{5C2F9255-AD72-4112-B846-93B09CE0A2B6}" destId="{B597D3B5-28DB-42AA-A2E6-747969188AB9}" srcOrd="3" destOrd="0" presId="urn:microsoft.com/office/officeart/2005/8/layout/arrow2"/>
    <dgm:cxn modelId="{56776ACA-780D-4F9C-AC1F-CA4D9C71CD54}" type="presParOf" srcId="{5C2F9255-AD72-4112-B846-93B09CE0A2B6}" destId="{194EBDA0-4AEB-4197-BC29-E209A0A9EB88}" srcOrd="4" destOrd="0" presId="urn:microsoft.com/office/officeart/2005/8/layout/arrow2"/>
    <dgm:cxn modelId="{096729C2-9850-40FE-803F-C15D63AF0177}" type="presParOf" srcId="{5C2F9255-AD72-4112-B846-93B09CE0A2B6}" destId="{50C580C4-1632-4EDB-B6B8-C6C81B8E39CA}"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FBAE06-9BA7-4A43-BE2B-D0874DBE56F2}" type="doc">
      <dgm:prSet loTypeId="urn:microsoft.com/office/officeart/2005/8/layout/hList6" loCatId="list" qsTypeId="urn:microsoft.com/office/officeart/2005/8/quickstyle/simple1" qsCatId="simple" csTypeId="urn:microsoft.com/office/officeart/2005/8/colors/colorful3" csCatId="colorful" phldr="1"/>
      <dgm:spPr/>
      <dgm:t>
        <a:bodyPr/>
        <a:lstStyle/>
        <a:p>
          <a:endParaRPr lang="en-US"/>
        </a:p>
      </dgm:t>
    </dgm:pt>
    <dgm:pt modelId="{FA02DB4B-179A-49FC-98B9-4CA5B153E451}">
      <dgm:prSet phldrT="[Text]"/>
      <dgm:spPr/>
      <dgm:t>
        <a:bodyPr/>
        <a:lstStyle/>
        <a:p>
          <a:pPr algn="l"/>
          <a:r>
            <a:rPr lang="vi-VN" dirty="0" smtClean="0">
              <a:solidFill>
                <a:schemeClr val="bg1"/>
              </a:solidFill>
            </a:rPr>
            <a:t>Tổng tài sản trên thị trường Việt Nam của doanh nghiệp tham gia tập trung kinh tế</a:t>
          </a:r>
          <a:endParaRPr lang="en-US" dirty="0">
            <a:solidFill>
              <a:schemeClr val="bg1"/>
            </a:solidFill>
          </a:endParaRPr>
        </a:p>
      </dgm:t>
    </dgm:pt>
    <dgm:pt modelId="{A557227A-9BB5-444E-8359-EF76B7E19BAC}" type="parTrans" cxnId="{CF864612-18CB-48D2-A07B-18B7A16F303C}">
      <dgm:prSet/>
      <dgm:spPr/>
      <dgm:t>
        <a:bodyPr/>
        <a:lstStyle/>
        <a:p>
          <a:endParaRPr lang="en-US"/>
        </a:p>
      </dgm:t>
    </dgm:pt>
    <dgm:pt modelId="{3984168C-76FD-4974-ACD8-CD1E706975D6}" type="sibTrans" cxnId="{CF864612-18CB-48D2-A07B-18B7A16F303C}">
      <dgm:prSet/>
      <dgm:spPr/>
      <dgm:t>
        <a:bodyPr/>
        <a:lstStyle/>
        <a:p>
          <a:endParaRPr lang="en-US"/>
        </a:p>
      </dgm:t>
    </dgm:pt>
    <dgm:pt modelId="{E2F425C1-4974-44EA-8490-F428A0BFCF66}">
      <dgm:prSet phldrT="[Text]"/>
      <dgm:spPr/>
      <dgm:t>
        <a:bodyPr/>
        <a:lstStyle/>
        <a:p>
          <a:pPr algn="l"/>
          <a:r>
            <a:rPr lang="vi-VN" dirty="0" smtClean="0">
              <a:solidFill>
                <a:schemeClr val="bg1"/>
              </a:solidFill>
            </a:rPr>
            <a:t>Tổng doanh thu trên thị trường Việt Nam của doanh nghiệp tham gia tập trung kinh tế</a:t>
          </a:r>
          <a:endParaRPr lang="en-US" dirty="0">
            <a:solidFill>
              <a:schemeClr val="bg1"/>
            </a:solidFill>
          </a:endParaRPr>
        </a:p>
      </dgm:t>
    </dgm:pt>
    <dgm:pt modelId="{F1EE21E2-9D5F-49EC-8E63-0B7C71BF778C}" type="parTrans" cxnId="{2A57D8AC-B7EA-40DC-B4BA-E9D6866DCF72}">
      <dgm:prSet/>
      <dgm:spPr/>
      <dgm:t>
        <a:bodyPr/>
        <a:lstStyle/>
        <a:p>
          <a:endParaRPr lang="en-US"/>
        </a:p>
      </dgm:t>
    </dgm:pt>
    <dgm:pt modelId="{E0FF9D14-0467-4C4C-8683-120D7001F237}" type="sibTrans" cxnId="{2A57D8AC-B7EA-40DC-B4BA-E9D6866DCF72}">
      <dgm:prSet/>
      <dgm:spPr/>
      <dgm:t>
        <a:bodyPr/>
        <a:lstStyle/>
        <a:p>
          <a:endParaRPr lang="en-US"/>
        </a:p>
      </dgm:t>
    </dgm:pt>
    <dgm:pt modelId="{0DC252F1-AFFD-4CB8-904A-4B9640E7A6C9}">
      <dgm:prSet phldrT="[Text]"/>
      <dgm:spPr/>
      <dgm:t>
        <a:bodyPr/>
        <a:lstStyle/>
        <a:p>
          <a:pPr algn="l"/>
          <a:r>
            <a:rPr lang="vi-VN" dirty="0" smtClean="0">
              <a:solidFill>
                <a:schemeClr val="bg1"/>
              </a:solidFill>
            </a:rPr>
            <a:t>Giá trị giao dịch của tập trung kinh tế</a:t>
          </a:r>
          <a:endParaRPr lang="en-US" dirty="0">
            <a:solidFill>
              <a:schemeClr val="bg1"/>
            </a:solidFill>
          </a:endParaRPr>
        </a:p>
      </dgm:t>
    </dgm:pt>
    <dgm:pt modelId="{29900B67-1574-47D8-A3E1-10C819A6C0C7}" type="parTrans" cxnId="{2506DCF2-9C4D-4754-ADB2-AD8407503613}">
      <dgm:prSet/>
      <dgm:spPr/>
      <dgm:t>
        <a:bodyPr/>
        <a:lstStyle/>
        <a:p>
          <a:endParaRPr lang="en-US"/>
        </a:p>
      </dgm:t>
    </dgm:pt>
    <dgm:pt modelId="{A3F766D6-AEC9-404B-987D-B9557F66238C}" type="sibTrans" cxnId="{2506DCF2-9C4D-4754-ADB2-AD8407503613}">
      <dgm:prSet/>
      <dgm:spPr/>
      <dgm:t>
        <a:bodyPr/>
        <a:lstStyle/>
        <a:p>
          <a:endParaRPr lang="en-US"/>
        </a:p>
      </dgm:t>
    </dgm:pt>
    <dgm:pt modelId="{D08AD5FB-7C36-40D7-8FA4-409E3B00E176}">
      <dgm:prSet phldrT="[Text]"/>
      <dgm:spPr/>
      <dgm:t>
        <a:bodyPr/>
        <a:lstStyle/>
        <a:p>
          <a:pPr algn="l"/>
          <a:r>
            <a:rPr lang="vi-VN" dirty="0" smtClean="0">
              <a:solidFill>
                <a:schemeClr val="bg1"/>
              </a:solidFill>
            </a:rPr>
            <a:t>Thị phần kết hợp trên thị trường liên quan của doanh nghiệp tham gia tập trung kinh tế</a:t>
          </a:r>
          <a:endParaRPr lang="en-US" dirty="0">
            <a:solidFill>
              <a:schemeClr val="bg1"/>
            </a:solidFill>
          </a:endParaRPr>
        </a:p>
      </dgm:t>
    </dgm:pt>
    <dgm:pt modelId="{8CCFDE2E-F62D-4070-9A4C-7B2BFDA5B2DB}" type="parTrans" cxnId="{260A521D-3F90-488E-BAB7-38C6CE3D17BD}">
      <dgm:prSet/>
      <dgm:spPr/>
      <dgm:t>
        <a:bodyPr/>
        <a:lstStyle/>
        <a:p>
          <a:endParaRPr lang="en-US"/>
        </a:p>
      </dgm:t>
    </dgm:pt>
    <dgm:pt modelId="{A205C9D6-88C7-4B49-8616-724C1821C2A6}" type="sibTrans" cxnId="{260A521D-3F90-488E-BAB7-38C6CE3D17BD}">
      <dgm:prSet/>
      <dgm:spPr/>
      <dgm:t>
        <a:bodyPr/>
        <a:lstStyle/>
        <a:p>
          <a:endParaRPr lang="en-US"/>
        </a:p>
      </dgm:t>
    </dgm:pt>
    <dgm:pt modelId="{03A02B9E-6B4D-4702-9BC6-AFA83C09915F}" type="pres">
      <dgm:prSet presAssocID="{77FBAE06-9BA7-4A43-BE2B-D0874DBE56F2}" presName="Name0" presStyleCnt="0">
        <dgm:presLayoutVars>
          <dgm:dir/>
          <dgm:resizeHandles val="exact"/>
        </dgm:presLayoutVars>
      </dgm:prSet>
      <dgm:spPr/>
      <dgm:t>
        <a:bodyPr/>
        <a:lstStyle/>
        <a:p>
          <a:endParaRPr lang="en-US"/>
        </a:p>
      </dgm:t>
    </dgm:pt>
    <dgm:pt modelId="{DF8348EB-0DC9-4023-B7B8-5537CFD1E4BC}" type="pres">
      <dgm:prSet presAssocID="{FA02DB4B-179A-49FC-98B9-4CA5B153E451}" presName="node" presStyleLbl="node1" presStyleIdx="0" presStyleCnt="4">
        <dgm:presLayoutVars>
          <dgm:bulletEnabled val="1"/>
        </dgm:presLayoutVars>
      </dgm:prSet>
      <dgm:spPr/>
      <dgm:t>
        <a:bodyPr/>
        <a:lstStyle/>
        <a:p>
          <a:endParaRPr lang="en-US"/>
        </a:p>
      </dgm:t>
    </dgm:pt>
    <dgm:pt modelId="{AE5FCF3A-30BE-4186-85FA-A616FEC62E93}" type="pres">
      <dgm:prSet presAssocID="{3984168C-76FD-4974-ACD8-CD1E706975D6}" presName="sibTrans" presStyleCnt="0"/>
      <dgm:spPr/>
    </dgm:pt>
    <dgm:pt modelId="{0C0A43D5-1798-44BD-B9FA-1F6F34F5568A}" type="pres">
      <dgm:prSet presAssocID="{E2F425C1-4974-44EA-8490-F428A0BFCF66}" presName="node" presStyleLbl="node1" presStyleIdx="1" presStyleCnt="4">
        <dgm:presLayoutVars>
          <dgm:bulletEnabled val="1"/>
        </dgm:presLayoutVars>
      </dgm:prSet>
      <dgm:spPr/>
      <dgm:t>
        <a:bodyPr/>
        <a:lstStyle/>
        <a:p>
          <a:endParaRPr lang="en-US"/>
        </a:p>
      </dgm:t>
    </dgm:pt>
    <dgm:pt modelId="{AFE1B0AC-AEAE-4452-A6AA-1EDB1578DEB1}" type="pres">
      <dgm:prSet presAssocID="{E0FF9D14-0467-4C4C-8683-120D7001F237}" presName="sibTrans" presStyleCnt="0"/>
      <dgm:spPr/>
    </dgm:pt>
    <dgm:pt modelId="{D98914FA-5C05-41E2-8C2B-D3D67D4D9FA7}" type="pres">
      <dgm:prSet presAssocID="{0DC252F1-AFFD-4CB8-904A-4B9640E7A6C9}" presName="node" presStyleLbl="node1" presStyleIdx="2" presStyleCnt="4">
        <dgm:presLayoutVars>
          <dgm:bulletEnabled val="1"/>
        </dgm:presLayoutVars>
      </dgm:prSet>
      <dgm:spPr/>
      <dgm:t>
        <a:bodyPr/>
        <a:lstStyle/>
        <a:p>
          <a:endParaRPr lang="en-US"/>
        </a:p>
      </dgm:t>
    </dgm:pt>
    <dgm:pt modelId="{1EFF2C34-B767-4C2B-B445-9AE84C1690FE}" type="pres">
      <dgm:prSet presAssocID="{A3F766D6-AEC9-404B-987D-B9557F66238C}" presName="sibTrans" presStyleCnt="0"/>
      <dgm:spPr/>
    </dgm:pt>
    <dgm:pt modelId="{3F2A6A6A-5B8C-483B-B2EE-7025EA5DBB7A}" type="pres">
      <dgm:prSet presAssocID="{D08AD5FB-7C36-40D7-8FA4-409E3B00E176}" presName="node" presStyleLbl="node1" presStyleIdx="3" presStyleCnt="4">
        <dgm:presLayoutVars>
          <dgm:bulletEnabled val="1"/>
        </dgm:presLayoutVars>
      </dgm:prSet>
      <dgm:spPr/>
      <dgm:t>
        <a:bodyPr/>
        <a:lstStyle/>
        <a:p>
          <a:endParaRPr lang="en-US"/>
        </a:p>
      </dgm:t>
    </dgm:pt>
  </dgm:ptLst>
  <dgm:cxnLst>
    <dgm:cxn modelId="{2506DCF2-9C4D-4754-ADB2-AD8407503613}" srcId="{77FBAE06-9BA7-4A43-BE2B-D0874DBE56F2}" destId="{0DC252F1-AFFD-4CB8-904A-4B9640E7A6C9}" srcOrd="2" destOrd="0" parTransId="{29900B67-1574-47D8-A3E1-10C819A6C0C7}" sibTransId="{A3F766D6-AEC9-404B-987D-B9557F66238C}"/>
    <dgm:cxn modelId="{149167DD-F52C-442B-8358-9B8FB951119B}" type="presOf" srcId="{E2F425C1-4974-44EA-8490-F428A0BFCF66}" destId="{0C0A43D5-1798-44BD-B9FA-1F6F34F5568A}" srcOrd="0" destOrd="0" presId="urn:microsoft.com/office/officeart/2005/8/layout/hList6"/>
    <dgm:cxn modelId="{CF864612-18CB-48D2-A07B-18B7A16F303C}" srcId="{77FBAE06-9BA7-4A43-BE2B-D0874DBE56F2}" destId="{FA02DB4B-179A-49FC-98B9-4CA5B153E451}" srcOrd="0" destOrd="0" parTransId="{A557227A-9BB5-444E-8359-EF76B7E19BAC}" sibTransId="{3984168C-76FD-4974-ACD8-CD1E706975D6}"/>
    <dgm:cxn modelId="{2A57D8AC-B7EA-40DC-B4BA-E9D6866DCF72}" srcId="{77FBAE06-9BA7-4A43-BE2B-D0874DBE56F2}" destId="{E2F425C1-4974-44EA-8490-F428A0BFCF66}" srcOrd="1" destOrd="0" parTransId="{F1EE21E2-9D5F-49EC-8E63-0B7C71BF778C}" sibTransId="{E0FF9D14-0467-4C4C-8683-120D7001F237}"/>
    <dgm:cxn modelId="{4AEB7D8B-C469-486D-82F0-29B70D2944E3}" type="presOf" srcId="{0DC252F1-AFFD-4CB8-904A-4B9640E7A6C9}" destId="{D98914FA-5C05-41E2-8C2B-D3D67D4D9FA7}" srcOrd="0" destOrd="0" presId="urn:microsoft.com/office/officeart/2005/8/layout/hList6"/>
    <dgm:cxn modelId="{0C9805D3-03E3-419D-B92B-E7104D2E43F2}" type="presOf" srcId="{D08AD5FB-7C36-40D7-8FA4-409E3B00E176}" destId="{3F2A6A6A-5B8C-483B-B2EE-7025EA5DBB7A}" srcOrd="0" destOrd="0" presId="urn:microsoft.com/office/officeart/2005/8/layout/hList6"/>
    <dgm:cxn modelId="{260A521D-3F90-488E-BAB7-38C6CE3D17BD}" srcId="{77FBAE06-9BA7-4A43-BE2B-D0874DBE56F2}" destId="{D08AD5FB-7C36-40D7-8FA4-409E3B00E176}" srcOrd="3" destOrd="0" parTransId="{8CCFDE2E-F62D-4070-9A4C-7B2BFDA5B2DB}" sibTransId="{A205C9D6-88C7-4B49-8616-724C1821C2A6}"/>
    <dgm:cxn modelId="{1BE3220B-BADC-4480-8E1B-19A4CB1A871D}" type="presOf" srcId="{77FBAE06-9BA7-4A43-BE2B-D0874DBE56F2}" destId="{03A02B9E-6B4D-4702-9BC6-AFA83C09915F}" srcOrd="0" destOrd="0" presId="urn:microsoft.com/office/officeart/2005/8/layout/hList6"/>
    <dgm:cxn modelId="{6B15D1F1-066E-4DF4-9AD3-4CDAEB0AA0A7}" type="presOf" srcId="{FA02DB4B-179A-49FC-98B9-4CA5B153E451}" destId="{DF8348EB-0DC9-4023-B7B8-5537CFD1E4BC}" srcOrd="0" destOrd="0" presId="urn:microsoft.com/office/officeart/2005/8/layout/hList6"/>
    <dgm:cxn modelId="{3F34251A-6518-4AA7-9C66-4B4017616767}" type="presParOf" srcId="{03A02B9E-6B4D-4702-9BC6-AFA83C09915F}" destId="{DF8348EB-0DC9-4023-B7B8-5537CFD1E4BC}" srcOrd="0" destOrd="0" presId="urn:microsoft.com/office/officeart/2005/8/layout/hList6"/>
    <dgm:cxn modelId="{777B8F8C-D890-41F6-BC5B-6FD077E1FC4F}" type="presParOf" srcId="{03A02B9E-6B4D-4702-9BC6-AFA83C09915F}" destId="{AE5FCF3A-30BE-4186-85FA-A616FEC62E93}" srcOrd="1" destOrd="0" presId="urn:microsoft.com/office/officeart/2005/8/layout/hList6"/>
    <dgm:cxn modelId="{A60C0A7B-FD39-45E3-A817-33048C434C3D}" type="presParOf" srcId="{03A02B9E-6B4D-4702-9BC6-AFA83C09915F}" destId="{0C0A43D5-1798-44BD-B9FA-1F6F34F5568A}" srcOrd="2" destOrd="0" presId="urn:microsoft.com/office/officeart/2005/8/layout/hList6"/>
    <dgm:cxn modelId="{55D7FFB6-C659-4110-A697-5D4C511E99AB}" type="presParOf" srcId="{03A02B9E-6B4D-4702-9BC6-AFA83C09915F}" destId="{AFE1B0AC-AEAE-4452-A6AA-1EDB1578DEB1}" srcOrd="3" destOrd="0" presId="urn:microsoft.com/office/officeart/2005/8/layout/hList6"/>
    <dgm:cxn modelId="{84969B40-8B20-4956-9307-AB35133EF25F}" type="presParOf" srcId="{03A02B9E-6B4D-4702-9BC6-AFA83C09915F}" destId="{D98914FA-5C05-41E2-8C2B-D3D67D4D9FA7}" srcOrd="4" destOrd="0" presId="urn:microsoft.com/office/officeart/2005/8/layout/hList6"/>
    <dgm:cxn modelId="{3BAFAB79-EB2E-4749-8947-46F6C3CC59E0}" type="presParOf" srcId="{03A02B9E-6B4D-4702-9BC6-AFA83C09915F}" destId="{1EFF2C34-B767-4C2B-B445-9AE84C1690FE}" srcOrd="5" destOrd="0" presId="urn:microsoft.com/office/officeart/2005/8/layout/hList6"/>
    <dgm:cxn modelId="{66DCC0C3-F4E7-4639-BA55-A9F94E99881F}" type="presParOf" srcId="{03A02B9E-6B4D-4702-9BC6-AFA83C09915F}" destId="{3F2A6A6A-5B8C-483B-B2EE-7025EA5DBB7A}"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55B239-525C-4BA8-9AC1-F3D0310DAA0E}" type="doc">
      <dgm:prSet loTypeId="urn:microsoft.com/office/officeart/2005/8/layout/hierarchy1" loCatId="hierarchy" qsTypeId="urn:microsoft.com/office/officeart/2005/8/quickstyle/simple1" qsCatId="simple" csTypeId="urn:microsoft.com/office/officeart/2005/8/colors/colorful4" csCatId="colorful" phldr="1"/>
      <dgm:spPr/>
      <dgm:t>
        <a:bodyPr/>
        <a:lstStyle/>
        <a:p>
          <a:endParaRPr lang="en-US"/>
        </a:p>
      </dgm:t>
    </dgm:pt>
    <dgm:pt modelId="{64167B84-D5F2-483F-9C05-7F6759FEEBFA}">
      <dgm:prSet phldrT="[Text]"/>
      <dgm:spPr/>
      <dgm:t>
        <a:bodyPr/>
        <a:lstStyle/>
        <a:p>
          <a:r>
            <a:rPr lang="en-US" dirty="0" err="1" smtClean="0"/>
            <a:t>Bộ</a:t>
          </a:r>
          <a:r>
            <a:rPr lang="en-US" dirty="0" smtClean="0"/>
            <a:t> </a:t>
          </a:r>
          <a:r>
            <a:rPr lang="en-US" dirty="0" err="1" smtClean="0"/>
            <a:t>Công</a:t>
          </a:r>
          <a:r>
            <a:rPr lang="en-US" dirty="0" smtClean="0"/>
            <a:t> </a:t>
          </a:r>
          <a:r>
            <a:rPr lang="en-US" dirty="0" err="1" smtClean="0"/>
            <a:t>Thương</a:t>
          </a:r>
          <a:endParaRPr lang="en-US" dirty="0"/>
        </a:p>
      </dgm:t>
    </dgm:pt>
    <dgm:pt modelId="{34E7E03B-8CCC-4DF7-8E8C-73FC74C9D4AD}" type="parTrans" cxnId="{8011D383-3C5C-4D7E-A9D0-1F36A59E2170}">
      <dgm:prSet/>
      <dgm:spPr/>
      <dgm:t>
        <a:bodyPr/>
        <a:lstStyle/>
        <a:p>
          <a:endParaRPr lang="en-US"/>
        </a:p>
      </dgm:t>
    </dgm:pt>
    <dgm:pt modelId="{9A6BF99B-4001-407E-8162-C585163E0A8E}" type="sibTrans" cxnId="{8011D383-3C5C-4D7E-A9D0-1F36A59E2170}">
      <dgm:prSet/>
      <dgm:spPr/>
      <dgm:t>
        <a:bodyPr/>
        <a:lstStyle/>
        <a:p>
          <a:endParaRPr lang="en-US"/>
        </a:p>
      </dgm:t>
    </dgm:pt>
    <dgm:pt modelId="{EC3F5165-04A5-4729-B557-776F1DA82D26}">
      <dgm:prSet phldrT="[Text]"/>
      <dgm:spPr/>
      <dgm:t>
        <a:bodyPr/>
        <a:lstStyle/>
        <a:p>
          <a:r>
            <a:rPr lang="en-US" dirty="0" err="1" smtClean="0"/>
            <a:t>Ủy</a:t>
          </a:r>
          <a:r>
            <a:rPr lang="en-US" dirty="0" smtClean="0"/>
            <a:t> ban </a:t>
          </a:r>
          <a:r>
            <a:rPr lang="en-US" dirty="0" err="1" smtClean="0"/>
            <a:t>Cạnh</a:t>
          </a:r>
          <a:r>
            <a:rPr lang="en-US" dirty="0" smtClean="0"/>
            <a:t> </a:t>
          </a:r>
          <a:r>
            <a:rPr lang="en-US" dirty="0" err="1" smtClean="0"/>
            <a:t>tranh</a:t>
          </a:r>
          <a:r>
            <a:rPr lang="en-US" dirty="0" smtClean="0"/>
            <a:t> </a:t>
          </a:r>
          <a:r>
            <a:rPr lang="en-US" dirty="0" err="1" smtClean="0"/>
            <a:t>Quốc</a:t>
          </a:r>
          <a:r>
            <a:rPr lang="en-US" dirty="0" smtClean="0"/>
            <a:t> </a:t>
          </a:r>
          <a:r>
            <a:rPr lang="en-US" dirty="0" err="1" smtClean="0"/>
            <a:t>gia</a:t>
          </a:r>
          <a:endParaRPr lang="en-US" dirty="0"/>
        </a:p>
      </dgm:t>
    </dgm:pt>
    <dgm:pt modelId="{D2C983EE-1F49-4651-AF0E-E580224709A1}" type="parTrans" cxnId="{18460AEE-64DD-45A2-A3EB-55394F75B219}">
      <dgm:prSet/>
      <dgm:spPr/>
      <dgm:t>
        <a:bodyPr/>
        <a:lstStyle/>
        <a:p>
          <a:endParaRPr lang="en-US"/>
        </a:p>
      </dgm:t>
    </dgm:pt>
    <dgm:pt modelId="{B8A1B0CE-6E5B-46FA-94C4-AF6896178FD0}" type="sibTrans" cxnId="{18460AEE-64DD-45A2-A3EB-55394F75B219}">
      <dgm:prSet/>
      <dgm:spPr/>
      <dgm:t>
        <a:bodyPr/>
        <a:lstStyle/>
        <a:p>
          <a:endParaRPr lang="en-US"/>
        </a:p>
      </dgm:t>
    </dgm:pt>
    <dgm:pt modelId="{14079719-F4C7-445F-90DD-C87A72857C20}" type="pres">
      <dgm:prSet presAssocID="{3C55B239-525C-4BA8-9AC1-F3D0310DAA0E}" presName="hierChild1" presStyleCnt="0">
        <dgm:presLayoutVars>
          <dgm:chPref val="1"/>
          <dgm:dir/>
          <dgm:animOne val="branch"/>
          <dgm:animLvl val="lvl"/>
          <dgm:resizeHandles/>
        </dgm:presLayoutVars>
      </dgm:prSet>
      <dgm:spPr/>
      <dgm:t>
        <a:bodyPr/>
        <a:lstStyle/>
        <a:p>
          <a:endParaRPr lang="en-US"/>
        </a:p>
      </dgm:t>
    </dgm:pt>
    <dgm:pt modelId="{39636041-DADA-431A-8688-2076AB061423}" type="pres">
      <dgm:prSet presAssocID="{64167B84-D5F2-483F-9C05-7F6759FEEBFA}" presName="hierRoot1" presStyleCnt="0"/>
      <dgm:spPr/>
    </dgm:pt>
    <dgm:pt modelId="{7F1AD606-06AF-430A-9627-CDF507A5463B}" type="pres">
      <dgm:prSet presAssocID="{64167B84-D5F2-483F-9C05-7F6759FEEBFA}" presName="composite" presStyleCnt="0"/>
      <dgm:spPr/>
    </dgm:pt>
    <dgm:pt modelId="{E9E86650-D743-4E75-A611-B9D69CBB7BEF}" type="pres">
      <dgm:prSet presAssocID="{64167B84-D5F2-483F-9C05-7F6759FEEBFA}" presName="background" presStyleLbl="node0" presStyleIdx="0" presStyleCnt="1"/>
      <dgm:spPr/>
    </dgm:pt>
    <dgm:pt modelId="{0EB5FCBD-768D-4400-ACA2-300D5A70F936}" type="pres">
      <dgm:prSet presAssocID="{64167B84-D5F2-483F-9C05-7F6759FEEBFA}" presName="text" presStyleLbl="fgAcc0" presStyleIdx="0" presStyleCnt="1" custLinFactNeighborX="-8418" custLinFactNeighborY="-16679">
        <dgm:presLayoutVars>
          <dgm:chPref val="3"/>
        </dgm:presLayoutVars>
      </dgm:prSet>
      <dgm:spPr/>
      <dgm:t>
        <a:bodyPr/>
        <a:lstStyle/>
        <a:p>
          <a:endParaRPr lang="en-US"/>
        </a:p>
      </dgm:t>
    </dgm:pt>
    <dgm:pt modelId="{E940B86C-B30F-48B0-BD50-1D7A59394308}" type="pres">
      <dgm:prSet presAssocID="{64167B84-D5F2-483F-9C05-7F6759FEEBFA}" presName="hierChild2" presStyleCnt="0"/>
      <dgm:spPr/>
    </dgm:pt>
    <dgm:pt modelId="{85687E11-1524-428A-887B-897D72AFBF32}" type="pres">
      <dgm:prSet presAssocID="{D2C983EE-1F49-4651-AF0E-E580224709A1}" presName="Name10" presStyleLbl="parChTrans1D2" presStyleIdx="0" presStyleCnt="1"/>
      <dgm:spPr/>
      <dgm:t>
        <a:bodyPr/>
        <a:lstStyle/>
        <a:p>
          <a:endParaRPr lang="en-US"/>
        </a:p>
      </dgm:t>
    </dgm:pt>
    <dgm:pt modelId="{54E44D4F-BF75-4AC3-8414-23E73FD52333}" type="pres">
      <dgm:prSet presAssocID="{EC3F5165-04A5-4729-B557-776F1DA82D26}" presName="hierRoot2" presStyleCnt="0"/>
      <dgm:spPr/>
    </dgm:pt>
    <dgm:pt modelId="{F663E305-E5D0-46DE-A0B7-975B1CBB0A77}" type="pres">
      <dgm:prSet presAssocID="{EC3F5165-04A5-4729-B557-776F1DA82D26}" presName="composite2" presStyleCnt="0"/>
      <dgm:spPr/>
    </dgm:pt>
    <dgm:pt modelId="{015F9DEB-7CEF-405D-9BBD-812518FE8204}" type="pres">
      <dgm:prSet presAssocID="{EC3F5165-04A5-4729-B557-776F1DA82D26}" presName="background2" presStyleLbl="node2" presStyleIdx="0" presStyleCnt="1"/>
      <dgm:spPr/>
    </dgm:pt>
    <dgm:pt modelId="{80B6FC7F-7D41-4F72-8250-052648977454}" type="pres">
      <dgm:prSet presAssocID="{EC3F5165-04A5-4729-B557-776F1DA82D26}" presName="text2" presStyleLbl="fgAcc2" presStyleIdx="0" presStyleCnt="1" custLinFactNeighborX="-10140" custLinFactNeighborY="-5912">
        <dgm:presLayoutVars>
          <dgm:chPref val="3"/>
        </dgm:presLayoutVars>
      </dgm:prSet>
      <dgm:spPr/>
      <dgm:t>
        <a:bodyPr/>
        <a:lstStyle/>
        <a:p>
          <a:endParaRPr lang="en-US"/>
        </a:p>
      </dgm:t>
    </dgm:pt>
    <dgm:pt modelId="{4CD1487A-50DE-45C0-BBDE-E4F5ADA098DE}" type="pres">
      <dgm:prSet presAssocID="{EC3F5165-04A5-4729-B557-776F1DA82D26}" presName="hierChild3" presStyleCnt="0"/>
      <dgm:spPr/>
    </dgm:pt>
  </dgm:ptLst>
  <dgm:cxnLst>
    <dgm:cxn modelId="{8011D383-3C5C-4D7E-A9D0-1F36A59E2170}" srcId="{3C55B239-525C-4BA8-9AC1-F3D0310DAA0E}" destId="{64167B84-D5F2-483F-9C05-7F6759FEEBFA}" srcOrd="0" destOrd="0" parTransId="{34E7E03B-8CCC-4DF7-8E8C-73FC74C9D4AD}" sibTransId="{9A6BF99B-4001-407E-8162-C585163E0A8E}"/>
    <dgm:cxn modelId="{18460AEE-64DD-45A2-A3EB-55394F75B219}" srcId="{64167B84-D5F2-483F-9C05-7F6759FEEBFA}" destId="{EC3F5165-04A5-4729-B557-776F1DA82D26}" srcOrd="0" destOrd="0" parTransId="{D2C983EE-1F49-4651-AF0E-E580224709A1}" sibTransId="{B8A1B0CE-6E5B-46FA-94C4-AF6896178FD0}"/>
    <dgm:cxn modelId="{DDFC44D9-7AE7-4D4D-A6AF-1366BEFB8196}" type="presOf" srcId="{3C55B239-525C-4BA8-9AC1-F3D0310DAA0E}" destId="{14079719-F4C7-445F-90DD-C87A72857C20}" srcOrd="0" destOrd="0" presId="urn:microsoft.com/office/officeart/2005/8/layout/hierarchy1"/>
    <dgm:cxn modelId="{AB21E8CC-B9E2-413A-9621-C3AB77B5BCC8}" type="presOf" srcId="{64167B84-D5F2-483F-9C05-7F6759FEEBFA}" destId="{0EB5FCBD-768D-4400-ACA2-300D5A70F936}" srcOrd="0" destOrd="0" presId="urn:microsoft.com/office/officeart/2005/8/layout/hierarchy1"/>
    <dgm:cxn modelId="{7798B278-996E-4984-9B64-928433B2E776}" type="presOf" srcId="{EC3F5165-04A5-4729-B557-776F1DA82D26}" destId="{80B6FC7F-7D41-4F72-8250-052648977454}" srcOrd="0" destOrd="0" presId="urn:microsoft.com/office/officeart/2005/8/layout/hierarchy1"/>
    <dgm:cxn modelId="{B62D7B2D-1C6F-4A37-90B0-CFF433DC2413}" type="presOf" srcId="{D2C983EE-1F49-4651-AF0E-E580224709A1}" destId="{85687E11-1524-428A-887B-897D72AFBF32}" srcOrd="0" destOrd="0" presId="urn:microsoft.com/office/officeart/2005/8/layout/hierarchy1"/>
    <dgm:cxn modelId="{968E06BE-75B6-4A42-9147-594436A6FD93}" type="presParOf" srcId="{14079719-F4C7-445F-90DD-C87A72857C20}" destId="{39636041-DADA-431A-8688-2076AB061423}" srcOrd="0" destOrd="0" presId="urn:microsoft.com/office/officeart/2005/8/layout/hierarchy1"/>
    <dgm:cxn modelId="{B8D21998-E5DD-4D06-8AB9-695ED2DBD5C9}" type="presParOf" srcId="{39636041-DADA-431A-8688-2076AB061423}" destId="{7F1AD606-06AF-430A-9627-CDF507A5463B}" srcOrd="0" destOrd="0" presId="urn:microsoft.com/office/officeart/2005/8/layout/hierarchy1"/>
    <dgm:cxn modelId="{59A153B5-5118-47ED-9416-BC626A42D694}" type="presParOf" srcId="{7F1AD606-06AF-430A-9627-CDF507A5463B}" destId="{E9E86650-D743-4E75-A611-B9D69CBB7BEF}" srcOrd="0" destOrd="0" presId="urn:microsoft.com/office/officeart/2005/8/layout/hierarchy1"/>
    <dgm:cxn modelId="{62E7AABD-F81D-4D63-910B-1E055BA87F5D}" type="presParOf" srcId="{7F1AD606-06AF-430A-9627-CDF507A5463B}" destId="{0EB5FCBD-768D-4400-ACA2-300D5A70F936}" srcOrd="1" destOrd="0" presId="urn:microsoft.com/office/officeart/2005/8/layout/hierarchy1"/>
    <dgm:cxn modelId="{8253FC72-CF1A-4A94-B53B-7EC824645C53}" type="presParOf" srcId="{39636041-DADA-431A-8688-2076AB061423}" destId="{E940B86C-B30F-48B0-BD50-1D7A59394308}" srcOrd="1" destOrd="0" presId="urn:microsoft.com/office/officeart/2005/8/layout/hierarchy1"/>
    <dgm:cxn modelId="{901CB3FC-5AC6-4390-B29C-47C09C5BE7ED}" type="presParOf" srcId="{E940B86C-B30F-48B0-BD50-1D7A59394308}" destId="{85687E11-1524-428A-887B-897D72AFBF32}" srcOrd="0" destOrd="0" presId="urn:microsoft.com/office/officeart/2005/8/layout/hierarchy1"/>
    <dgm:cxn modelId="{38A555F7-1878-4FDB-9769-454C18093E8E}" type="presParOf" srcId="{E940B86C-B30F-48B0-BD50-1D7A59394308}" destId="{54E44D4F-BF75-4AC3-8414-23E73FD52333}" srcOrd="1" destOrd="0" presId="urn:microsoft.com/office/officeart/2005/8/layout/hierarchy1"/>
    <dgm:cxn modelId="{6CED5A19-D900-4902-A721-230D40151011}" type="presParOf" srcId="{54E44D4F-BF75-4AC3-8414-23E73FD52333}" destId="{F663E305-E5D0-46DE-A0B7-975B1CBB0A77}" srcOrd="0" destOrd="0" presId="urn:microsoft.com/office/officeart/2005/8/layout/hierarchy1"/>
    <dgm:cxn modelId="{08955D9B-039A-41AC-9725-96BB5432A1B4}" type="presParOf" srcId="{F663E305-E5D0-46DE-A0B7-975B1CBB0A77}" destId="{015F9DEB-7CEF-405D-9BBD-812518FE8204}" srcOrd="0" destOrd="0" presId="urn:microsoft.com/office/officeart/2005/8/layout/hierarchy1"/>
    <dgm:cxn modelId="{54DB5072-D64D-4668-BEDC-486F33BB2FEB}" type="presParOf" srcId="{F663E305-E5D0-46DE-A0B7-975B1CBB0A77}" destId="{80B6FC7F-7D41-4F72-8250-052648977454}" srcOrd="1" destOrd="0" presId="urn:microsoft.com/office/officeart/2005/8/layout/hierarchy1"/>
    <dgm:cxn modelId="{7B64A545-DAFE-40CA-8CFE-5BD64FA3C385}" type="presParOf" srcId="{54E44D4F-BF75-4AC3-8414-23E73FD52333}" destId="{4CD1487A-50DE-45C0-BBDE-E4F5ADA098D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B5C5AD-E0F5-4D1E-9161-3610844D6C47}" type="doc">
      <dgm:prSet loTypeId="urn:microsoft.com/office/officeart/2005/8/layout/chevron1" loCatId="process" qsTypeId="urn:microsoft.com/office/officeart/2005/8/quickstyle/simple1" qsCatId="simple" csTypeId="urn:microsoft.com/office/officeart/2005/8/colors/colorful2" csCatId="colorful" phldr="1"/>
      <dgm:spPr/>
    </dgm:pt>
    <dgm:pt modelId="{B1D5F2F4-106C-42FA-BD5A-D32C8B383E88}">
      <dgm:prSet phldrT="[Text]"/>
      <dgm:spPr/>
      <dgm:t>
        <a:bodyPr/>
        <a:lstStyle/>
        <a:p>
          <a:r>
            <a:rPr lang="en-US" dirty="0" err="1" smtClean="0">
              <a:solidFill>
                <a:schemeClr val="bg1"/>
              </a:solidFill>
            </a:rPr>
            <a:t>Phát</a:t>
          </a:r>
          <a:r>
            <a:rPr lang="en-US" dirty="0" smtClean="0">
              <a:solidFill>
                <a:schemeClr val="bg1"/>
              </a:solidFill>
            </a:rPr>
            <a:t> </a:t>
          </a:r>
          <a:r>
            <a:rPr lang="en-US" dirty="0" err="1" smtClean="0">
              <a:solidFill>
                <a:schemeClr val="bg1"/>
              </a:solidFill>
            </a:rPr>
            <a:t>hiện</a:t>
          </a:r>
          <a:r>
            <a:rPr lang="en-US" dirty="0" smtClean="0">
              <a:solidFill>
                <a:schemeClr val="bg1"/>
              </a:solidFill>
            </a:rPr>
            <a:t>, </a:t>
          </a:r>
          <a:r>
            <a:rPr lang="en-US" dirty="0" err="1" smtClean="0">
              <a:solidFill>
                <a:schemeClr val="bg1"/>
              </a:solidFill>
            </a:rPr>
            <a:t>điều</a:t>
          </a:r>
          <a:r>
            <a:rPr lang="en-US" dirty="0" smtClean="0">
              <a:solidFill>
                <a:schemeClr val="bg1"/>
              </a:solidFill>
            </a:rPr>
            <a:t> </a:t>
          </a:r>
          <a:r>
            <a:rPr lang="en-US" dirty="0" err="1" smtClean="0">
              <a:solidFill>
                <a:schemeClr val="bg1"/>
              </a:solidFill>
            </a:rPr>
            <a:t>tra</a:t>
          </a:r>
          <a:endParaRPr lang="en-US" dirty="0">
            <a:solidFill>
              <a:schemeClr val="bg1"/>
            </a:solidFill>
          </a:endParaRPr>
        </a:p>
      </dgm:t>
    </dgm:pt>
    <dgm:pt modelId="{6287D007-A390-4F34-9E3A-11ABA2B86C24}" type="parTrans" cxnId="{96F79A7E-DCE8-4E4A-A90A-A98628A01A97}">
      <dgm:prSet/>
      <dgm:spPr/>
      <dgm:t>
        <a:bodyPr/>
        <a:lstStyle/>
        <a:p>
          <a:endParaRPr lang="en-US"/>
        </a:p>
      </dgm:t>
    </dgm:pt>
    <dgm:pt modelId="{ABA1F37D-74B2-4FC0-92F4-750BAF41E270}" type="sibTrans" cxnId="{96F79A7E-DCE8-4E4A-A90A-A98628A01A97}">
      <dgm:prSet/>
      <dgm:spPr/>
      <dgm:t>
        <a:bodyPr/>
        <a:lstStyle/>
        <a:p>
          <a:endParaRPr lang="en-US"/>
        </a:p>
      </dgm:t>
    </dgm:pt>
    <dgm:pt modelId="{3A6077DE-64E3-40C1-81DF-9EAC4983CE6F}">
      <dgm:prSet phldrT="[Text]"/>
      <dgm:spPr/>
      <dgm:t>
        <a:bodyPr/>
        <a:lstStyle/>
        <a:p>
          <a:r>
            <a:rPr lang="en-US" dirty="0" err="1" smtClean="0">
              <a:solidFill>
                <a:schemeClr val="bg1"/>
              </a:solidFill>
            </a:rPr>
            <a:t>Quyết</a:t>
          </a:r>
          <a:r>
            <a:rPr lang="en-US" dirty="0" smtClean="0">
              <a:solidFill>
                <a:schemeClr val="bg1"/>
              </a:solidFill>
            </a:rPr>
            <a:t> </a:t>
          </a:r>
          <a:r>
            <a:rPr lang="en-US" dirty="0" err="1" smtClean="0">
              <a:solidFill>
                <a:schemeClr val="bg1"/>
              </a:solidFill>
            </a:rPr>
            <a:t>định</a:t>
          </a:r>
          <a:r>
            <a:rPr lang="en-US" dirty="0" smtClean="0">
              <a:solidFill>
                <a:schemeClr val="bg1"/>
              </a:solidFill>
            </a:rPr>
            <a:t> </a:t>
          </a:r>
          <a:r>
            <a:rPr lang="en-US" dirty="0" err="1" smtClean="0">
              <a:solidFill>
                <a:schemeClr val="bg1"/>
              </a:solidFill>
            </a:rPr>
            <a:t>xử</a:t>
          </a:r>
          <a:r>
            <a:rPr lang="en-US" dirty="0" smtClean="0">
              <a:solidFill>
                <a:schemeClr val="bg1"/>
              </a:solidFill>
            </a:rPr>
            <a:t> </a:t>
          </a:r>
          <a:r>
            <a:rPr lang="en-US" dirty="0" err="1" smtClean="0">
              <a:solidFill>
                <a:schemeClr val="bg1"/>
              </a:solidFill>
            </a:rPr>
            <a:t>lý</a:t>
          </a:r>
          <a:endParaRPr lang="en-US" dirty="0">
            <a:solidFill>
              <a:schemeClr val="bg1"/>
            </a:solidFill>
          </a:endParaRPr>
        </a:p>
      </dgm:t>
    </dgm:pt>
    <dgm:pt modelId="{ED314899-015E-4455-9CD7-F766965925EC}" type="parTrans" cxnId="{0232535E-2F9D-4C23-A8E0-8BC30C9867AE}">
      <dgm:prSet/>
      <dgm:spPr/>
      <dgm:t>
        <a:bodyPr/>
        <a:lstStyle/>
        <a:p>
          <a:endParaRPr lang="en-US"/>
        </a:p>
      </dgm:t>
    </dgm:pt>
    <dgm:pt modelId="{91E85169-98A2-46FA-967D-AB6107948861}" type="sibTrans" cxnId="{0232535E-2F9D-4C23-A8E0-8BC30C9867AE}">
      <dgm:prSet/>
      <dgm:spPr/>
      <dgm:t>
        <a:bodyPr/>
        <a:lstStyle/>
        <a:p>
          <a:endParaRPr lang="en-US"/>
        </a:p>
      </dgm:t>
    </dgm:pt>
    <dgm:pt modelId="{D36C0EE8-DB98-4A72-8111-C78FF28376B3}">
      <dgm:prSet phldrT="[Text]"/>
      <dgm:spPr/>
      <dgm:t>
        <a:bodyPr/>
        <a:lstStyle/>
        <a:p>
          <a:r>
            <a:rPr lang="en-US" dirty="0" err="1" smtClean="0">
              <a:solidFill>
                <a:schemeClr val="bg1"/>
              </a:solidFill>
            </a:rPr>
            <a:t>Giải</a:t>
          </a:r>
          <a:r>
            <a:rPr lang="en-US" dirty="0" smtClean="0">
              <a:solidFill>
                <a:schemeClr val="bg1"/>
              </a:solidFill>
            </a:rPr>
            <a:t> </a:t>
          </a:r>
          <a:r>
            <a:rPr lang="en-US" dirty="0" err="1" smtClean="0">
              <a:solidFill>
                <a:schemeClr val="bg1"/>
              </a:solidFill>
            </a:rPr>
            <a:t>quyết</a:t>
          </a:r>
          <a:r>
            <a:rPr lang="en-US" dirty="0" smtClean="0">
              <a:solidFill>
                <a:schemeClr val="bg1"/>
              </a:solidFill>
            </a:rPr>
            <a:t> </a:t>
          </a:r>
          <a:r>
            <a:rPr lang="en-US" dirty="0" err="1" smtClean="0">
              <a:solidFill>
                <a:schemeClr val="bg1"/>
              </a:solidFill>
            </a:rPr>
            <a:t>khiếu</a:t>
          </a:r>
          <a:r>
            <a:rPr lang="en-US" dirty="0" smtClean="0">
              <a:solidFill>
                <a:schemeClr val="bg1"/>
              </a:solidFill>
            </a:rPr>
            <a:t> </a:t>
          </a:r>
          <a:r>
            <a:rPr lang="en-US" dirty="0" err="1" smtClean="0">
              <a:solidFill>
                <a:schemeClr val="bg1"/>
              </a:solidFill>
            </a:rPr>
            <a:t>nại</a:t>
          </a:r>
          <a:endParaRPr lang="en-US" dirty="0">
            <a:solidFill>
              <a:schemeClr val="bg1"/>
            </a:solidFill>
          </a:endParaRPr>
        </a:p>
      </dgm:t>
    </dgm:pt>
    <dgm:pt modelId="{967D46DF-524C-4246-B38D-167C60E4ECB6}" type="parTrans" cxnId="{70B81BB6-9B59-4F86-9921-CA2434D582D1}">
      <dgm:prSet/>
      <dgm:spPr/>
      <dgm:t>
        <a:bodyPr/>
        <a:lstStyle/>
        <a:p>
          <a:endParaRPr lang="en-US"/>
        </a:p>
      </dgm:t>
    </dgm:pt>
    <dgm:pt modelId="{62BF563D-4592-4055-A1DE-D90803AE3CA3}" type="sibTrans" cxnId="{70B81BB6-9B59-4F86-9921-CA2434D582D1}">
      <dgm:prSet/>
      <dgm:spPr/>
      <dgm:t>
        <a:bodyPr/>
        <a:lstStyle/>
        <a:p>
          <a:endParaRPr lang="en-US"/>
        </a:p>
      </dgm:t>
    </dgm:pt>
    <dgm:pt modelId="{C003B392-232F-4CB5-B470-8433A15D01F9}" type="pres">
      <dgm:prSet presAssocID="{90B5C5AD-E0F5-4D1E-9161-3610844D6C47}" presName="Name0" presStyleCnt="0">
        <dgm:presLayoutVars>
          <dgm:dir/>
          <dgm:animLvl val="lvl"/>
          <dgm:resizeHandles val="exact"/>
        </dgm:presLayoutVars>
      </dgm:prSet>
      <dgm:spPr/>
    </dgm:pt>
    <dgm:pt modelId="{4AC8C655-E19B-458C-ABB6-021F31B91AD0}" type="pres">
      <dgm:prSet presAssocID="{B1D5F2F4-106C-42FA-BD5A-D32C8B383E88}" presName="parTxOnly" presStyleLbl="node1" presStyleIdx="0" presStyleCnt="3">
        <dgm:presLayoutVars>
          <dgm:chMax val="0"/>
          <dgm:chPref val="0"/>
          <dgm:bulletEnabled val="1"/>
        </dgm:presLayoutVars>
      </dgm:prSet>
      <dgm:spPr/>
      <dgm:t>
        <a:bodyPr/>
        <a:lstStyle/>
        <a:p>
          <a:endParaRPr lang="en-US"/>
        </a:p>
      </dgm:t>
    </dgm:pt>
    <dgm:pt modelId="{C8AA03E8-F6B8-4BD6-9576-775761BED8AC}" type="pres">
      <dgm:prSet presAssocID="{ABA1F37D-74B2-4FC0-92F4-750BAF41E270}" presName="parTxOnlySpace" presStyleCnt="0"/>
      <dgm:spPr/>
    </dgm:pt>
    <dgm:pt modelId="{95D95FB2-746F-4B1F-850B-D02D65FB1DDF}" type="pres">
      <dgm:prSet presAssocID="{3A6077DE-64E3-40C1-81DF-9EAC4983CE6F}" presName="parTxOnly" presStyleLbl="node1" presStyleIdx="1" presStyleCnt="3">
        <dgm:presLayoutVars>
          <dgm:chMax val="0"/>
          <dgm:chPref val="0"/>
          <dgm:bulletEnabled val="1"/>
        </dgm:presLayoutVars>
      </dgm:prSet>
      <dgm:spPr/>
      <dgm:t>
        <a:bodyPr/>
        <a:lstStyle/>
        <a:p>
          <a:endParaRPr lang="en-US"/>
        </a:p>
      </dgm:t>
    </dgm:pt>
    <dgm:pt modelId="{82B32A90-4C28-4E42-847A-FA66F0E4291C}" type="pres">
      <dgm:prSet presAssocID="{91E85169-98A2-46FA-967D-AB6107948861}" presName="parTxOnlySpace" presStyleCnt="0"/>
      <dgm:spPr/>
    </dgm:pt>
    <dgm:pt modelId="{7A42871E-C5FE-45B6-BE11-5FF17C6F1CE7}" type="pres">
      <dgm:prSet presAssocID="{D36C0EE8-DB98-4A72-8111-C78FF28376B3}" presName="parTxOnly" presStyleLbl="node1" presStyleIdx="2" presStyleCnt="3">
        <dgm:presLayoutVars>
          <dgm:chMax val="0"/>
          <dgm:chPref val="0"/>
          <dgm:bulletEnabled val="1"/>
        </dgm:presLayoutVars>
      </dgm:prSet>
      <dgm:spPr/>
      <dgm:t>
        <a:bodyPr/>
        <a:lstStyle/>
        <a:p>
          <a:endParaRPr lang="en-US"/>
        </a:p>
      </dgm:t>
    </dgm:pt>
  </dgm:ptLst>
  <dgm:cxnLst>
    <dgm:cxn modelId="{96F79A7E-DCE8-4E4A-A90A-A98628A01A97}" srcId="{90B5C5AD-E0F5-4D1E-9161-3610844D6C47}" destId="{B1D5F2F4-106C-42FA-BD5A-D32C8B383E88}" srcOrd="0" destOrd="0" parTransId="{6287D007-A390-4F34-9E3A-11ABA2B86C24}" sibTransId="{ABA1F37D-74B2-4FC0-92F4-750BAF41E270}"/>
    <dgm:cxn modelId="{70B81BB6-9B59-4F86-9921-CA2434D582D1}" srcId="{90B5C5AD-E0F5-4D1E-9161-3610844D6C47}" destId="{D36C0EE8-DB98-4A72-8111-C78FF28376B3}" srcOrd="2" destOrd="0" parTransId="{967D46DF-524C-4246-B38D-167C60E4ECB6}" sibTransId="{62BF563D-4592-4055-A1DE-D90803AE3CA3}"/>
    <dgm:cxn modelId="{0F04A5AD-219B-4840-82C4-E03459B2B514}" type="presOf" srcId="{90B5C5AD-E0F5-4D1E-9161-3610844D6C47}" destId="{C003B392-232F-4CB5-B470-8433A15D01F9}" srcOrd="0" destOrd="0" presId="urn:microsoft.com/office/officeart/2005/8/layout/chevron1"/>
    <dgm:cxn modelId="{361E185D-BC5B-41EF-BFB3-10A56776F75F}" type="presOf" srcId="{B1D5F2F4-106C-42FA-BD5A-D32C8B383E88}" destId="{4AC8C655-E19B-458C-ABB6-021F31B91AD0}" srcOrd="0" destOrd="0" presId="urn:microsoft.com/office/officeart/2005/8/layout/chevron1"/>
    <dgm:cxn modelId="{0232535E-2F9D-4C23-A8E0-8BC30C9867AE}" srcId="{90B5C5AD-E0F5-4D1E-9161-3610844D6C47}" destId="{3A6077DE-64E3-40C1-81DF-9EAC4983CE6F}" srcOrd="1" destOrd="0" parTransId="{ED314899-015E-4455-9CD7-F766965925EC}" sibTransId="{91E85169-98A2-46FA-967D-AB6107948861}"/>
    <dgm:cxn modelId="{1FD274ED-7FAF-4B2E-903C-65E10FD163A5}" type="presOf" srcId="{3A6077DE-64E3-40C1-81DF-9EAC4983CE6F}" destId="{95D95FB2-746F-4B1F-850B-D02D65FB1DDF}" srcOrd="0" destOrd="0" presId="urn:microsoft.com/office/officeart/2005/8/layout/chevron1"/>
    <dgm:cxn modelId="{D1606789-8A6F-409E-83A5-091C92484B31}" type="presOf" srcId="{D36C0EE8-DB98-4A72-8111-C78FF28376B3}" destId="{7A42871E-C5FE-45B6-BE11-5FF17C6F1CE7}" srcOrd="0" destOrd="0" presId="urn:microsoft.com/office/officeart/2005/8/layout/chevron1"/>
    <dgm:cxn modelId="{D875A7AF-BEED-4F67-B98A-F6FB46274DD1}" type="presParOf" srcId="{C003B392-232F-4CB5-B470-8433A15D01F9}" destId="{4AC8C655-E19B-458C-ABB6-021F31B91AD0}" srcOrd="0" destOrd="0" presId="urn:microsoft.com/office/officeart/2005/8/layout/chevron1"/>
    <dgm:cxn modelId="{435A9B38-5A08-4296-9C28-DF100F8ED505}" type="presParOf" srcId="{C003B392-232F-4CB5-B470-8433A15D01F9}" destId="{C8AA03E8-F6B8-4BD6-9576-775761BED8AC}" srcOrd="1" destOrd="0" presId="urn:microsoft.com/office/officeart/2005/8/layout/chevron1"/>
    <dgm:cxn modelId="{0C0A1F8E-7C71-4712-AFDD-434BCC4C56C1}" type="presParOf" srcId="{C003B392-232F-4CB5-B470-8433A15D01F9}" destId="{95D95FB2-746F-4B1F-850B-D02D65FB1DDF}" srcOrd="2" destOrd="0" presId="urn:microsoft.com/office/officeart/2005/8/layout/chevron1"/>
    <dgm:cxn modelId="{44AC0852-E8C0-4E5E-AC6F-84BF308910D4}" type="presParOf" srcId="{C003B392-232F-4CB5-B470-8433A15D01F9}" destId="{82B32A90-4C28-4E42-847A-FA66F0E4291C}" srcOrd="3" destOrd="0" presId="urn:microsoft.com/office/officeart/2005/8/layout/chevron1"/>
    <dgm:cxn modelId="{45E88993-6870-4C01-BD4F-AD0BCEC79289}" type="presParOf" srcId="{C003B392-232F-4CB5-B470-8433A15D01F9}" destId="{7A42871E-C5FE-45B6-BE11-5FF17C6F1CE7}" srcOrd="4"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A4E4E6-3939-4120-AD4B-73D74CE47B7D}"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81F9CF6D-C781-4DDB-BC65-41A539A57CEE}">
      <dgm:prSet phldrT="[Text]"/>
      <dgm:spPr/>
      <dgm:t>
        <a:bodyPr/>
        <a:lstStyle/>
        <a:p>
          <a:r>
            <a:rPr lang="en-US" dirty="0" err="1" smtClean="0"/>
            <a:t>Chính</a:t>
          </a:r>
          <a:r>
            <a:rPr lang="en-US" dirty="0" smtClean="0"/>
            <a:t> </a:t>
          </a:r>
          <a:r>
            <a:rPr lang="en-US" dirty="0" err="1" smtClean="0"/>
            <a:t>phủ</a:t>
          </a:r>
          <a:endParaRPr lang="en-US" dirty="0"/>
        </a:p>
      </dgm:t>
    </dgm:pt>
    <dgm:pt modelId="{80B362C8-7B77-4030-B158-E59D6922E57B}" type="parTrans" cxnId="{FF680FA5-B0F4-4635-8F7F-047776A7B7E5}">
      <dgm:prSet/>
      <dgm:spPr/>
      <dgm:t>
        <a:bodyPr/>
        <a:lstStyle/>
        <a:p>
          <a:endParaRPr lang="en-US"/>
        </a:p>
      </dgm:t>
    </dgm:pt>
    <dgm:pt modelId="{BA37E7F6-2D63-4598-ABF2-3B8A877B63DC}" type="sibTrans" cxnId="{FF680FA5-B0F4-4635-8F7F-047776A7B7E5}">
      <dgm:prSet/>
      <dgm:spPr/>
      <dgm:t>
        <a:bodyPr/>
        <a:lstStyle/>
        <a:p>
          <a:endParaRPr lang="en-US"/>
        </a:p>
      </dgm:t>
    </dgm:pt>
    <dgm:pt modelId="{4CE6955A-AFA7-4651-A27B-871A4B36A5C7}">
      <dgm:prSet phldrT="[Text]"/>
      <dgm:spPr/>
      <dgm:t>
        <a:bodyPr/>
        <a:lstStyle/>
        <a:p>
          <a:r>
            <a:rPr lang="en-US" dirty="0" err="1" smtClean="0"/>
            <a:t>Bộ</a:t>
          </a:r>
          <a:r>
            <a:rPr lang="en-US" dirty="0" smtClean="0"/>
            <a:t> </a:t>
          </a:r>
          <a:r>
            <a:rPr lang="en-US" dirty="0" err="1" smtClean="0"/>
            <a:t>Công</a:t>
          </a:r>
          <a:r>
            <a:rPr lang="en-US" dirty="0" smtClean="0"/>
            <a:t> </a:t>
          </a:r>
          <a:r>
            <a:rPr lang="en-US" dirty="0" err="1" smtClean="0"/>
            <a:t>Thương</a:t>
          </a:r>
          <a:endParaRPr lang="en-US" dirty="0"/>
        </a:p>
      </dgm:t>
    </dgm:pt>
    <dgm:pt modelId="{0DB51192-F541-485E-A94F-6C272C07E133}" type="parTrans" cxnId="{5C4B36F7-3093-44D9-A219-112C0ECB129C}">
      <dgm:prSet/>
      <dgm:spPr/>
      <dgm:t>
        <a:bodyPr/>
        <a:lstStyle/>
        <a:p>
          <a:endParaRPr lang="en-US"/>
        </a:p>
      </dgm:t>
    </dgm:pt>
    <dgm:pt modelId="{B077E875-2EC3-4BA5-A596-343400809A4B}" type="sibTrans" cxnId="{5C4B36F7-3093-44D9-A219-112C0ECB129C}">
      <dgm:prSet/>
      <dgm:spPr/>
      <dgm:t>
        <a:bodyPr/>
        <a:lstStyle/>
        <a:p>
          <a:endParaRPr lang="en-US"/>
        </a:p>
      </dgm:t>
    </dgm:pt>
    <dgm:pt modelId="{0BDC2E15-925C-43D1-B1C8-E0791079C287}">
      <dgm:prSet phldrT="[Text]"/>
      <dgm:spPr/>
      <dgm:t>
        <a:bodyPr/>
        <a:lstStyle/>
        <a:p>
          <a:r>
            <a:rPr lang="en-US" dirty="0" err="1" smtClean="0"/>
            <a:t>Cục</a:t>
          </a:r>
          <a:r>
            <a:rPr lang="en-US" dirty="0" smtClean="0"/>
            <a:t> </a:t>
          </a:r>
          <a:r>
            <a:rPr lang="en-US" dirty="0" err="1" smtClean="0"/>
            <a:t>Quản</a:t>
          </a:r>
          <a:r>
            <a:rPr lang="en-US" dirty="0" smtClean="0"/>
            <a:t> </a:t>
          </a:r>
          <a:r>
            <a:rPr lang="en-US" dirty="0" err="1" smtClean="0"/>
            <a:t>lý</a:t>
          </a:r>
          <a:r>
            <a:rPr lang="en-US" dirty="0" smtClean="0"/>
            <a:t> </a:t>
          </a:r>
          <a:r>
            <a:rPr lang="en-US" dirty="0" err="1" smtClean="0"/>
            <a:t>cạnh</a:t>
          </a:r>
          <a:r>
            <a:rPr lang="en-US" dirty="0" smtClean="0"/>
            <a:t> </a:t>
          </a:r>
          <a:r>
            <a:rPr lang="en-US" dirty="0" err="1" smtClean="0"/>
            <a:t>tranh</a:t>
          </a:r>
          <a:endParaRPr lang="en-US" dirty="0"/>
        </a:p>
      </dgm:t>
    </dgm:pt>
    <dgm:pt modelId="{D970203F-B356-455F-B2BD-707A1AFAE1BB}" type="parTrans" cxnId="{D255F881-C0D4-45B2-A489-46A08A1BBF25}">
      <dgm:prSet/>
      <dgm:spPr/>
      <dgm:t>
        <a:bodyPr/>
        <a:lstStyle/>
        <a:p>
          <a:endParaRPr lang="en-US"/>
        </a:p>
      </dgm:t>
    </dgm:pt>
    <dgm:pt modelId="{616FE47A-2DE4-4E82-B059-71997B182C1F}" type="sibTrans" cxnId="{D255F881-C0D4-45B2-A489-46A08A1BBF25}">
      <dgm:prSet/>
      <dgm:spPr/>
      <dgm:t>
        <a:bodyPr/>
        <a:lstStyle/>
        <a:p>
          <a:endParaRPr lang="en-US"/>
        </a:p>
      </dgm:t>
    </dgm:pt>
    <dgm:pt modelId="{CA2A4B1E-FCFB-442F-9200-6149BCB7856A}">
      <dgm:prSet phldrT="[Text]"/>
      <dgm:spPr/>
      <dgm:t>
        <a:bodyPr/>
        <a:lstStyle/>
        <a:p>
          <a:r>
            <a:rPr lang="en-US" dirty="0" err="1" smtClean="0"/>
            <a:t>Hội</a:t>
          </a:r>
          <a:r>
            <a:rPr lang="en-US" dirty="0" smtClean="0"/>
            <a:t> </a:t>
          </a:r>
          <a:r>
            <a:rPr lang="en-US" dirty="0" err="1" smtClean="0"/>
            <a:t>đồng</a:t>
          </a:r>
          <a:r>
            <a:rPr lang="en-US" dirty="0" smtClean="0"/>
            <a:t> </a:t>
          </a:r>
          <a:r>
            <a:rPr lang="en-US" dirty="0" err="1" smtClean="0"/>
            <a:t>cạnh</a:t>
          </a:r>
          <a:r>
            <a:rPr lang="en-US" dirty="0" smtClean="0"/>
            <a:t> </a:t>
          </a:r>
          <a:r>
            <a:rPr lang="en-US" dirty="0" err="1" smtClean="0"/>
            <a:t>tranh</a:t>
          </a:r>
          <a:endParaRPr lang="en-US" dirty="0"/>
        </a:p>
      </dgm:t>
    </dgm:pt>
    <dgm:pt modelId="{25C8177C-5F1E-4087-8587-62131F384FEC}" type="parTrans" cxnId="{417BE130-0963-49BB-896C-105847A80E2A}">
      <dgm:prSet/>
      <dgm:spPr/>
      <dgm:t>
        <a:bodyPr/>
        <a:lstStyle/>
        <a:p>
          <a:endParaRPr lang="en-US"/>
        </a:p>
      </dgm:t>
    </dgm:pt>
    <dgm:pt modelId="{370F641A-5FAA-4963-9466-E9760A1F0ADE}" type="sibTrans" cxnId="{417BE130-0963-49BB-896C-105847A80E2A}">
      <dgm:prSet/>
      <dgm:spPr/>
      <dgm:t>
        <a:bodyPr/>
        <a:lstStyle/>
        <a:p>
          <a:endParaRPr lang="en-US"/>
        </a:p>
      </dgm:t>
    </dgm:pt>
    <dgm:pt modelId="{F4CEC2B5-129D-44C1-9108-482D7345CB4C}" type="pres">
      <dgm:prSet presAssocID="{0DA4E4E6-3939-4120-AD4B-73D74CE47B7D}" presName="hierChild1" presStyleCnt="0">
        <dgm:presLayoutVars>
          <dgm:chPref val="1"/>
          <dgm:dir/>
          <dgm:animOne val="branch"/>
          <dgm:animLvl val="lvl"/>
          <dgm:resizeHandles/>
        </dgm:presLayoutVars>
      </dgm:prSet>
      <dgm:spPr/>
      <dgm:t>
        <a:bodyPr/>
        <a:lstStyle/>
        <a:p>
          <a:endParaRPr lang="en-US"/>
        </a:p>
      </dgm:t>
    </dgm:pt>
    <dgm:pt modelId="{42BEBAE9-F3F2-4150-8EC5-484C3DB6720B}" type="pres">
      <dgm:prSet presAssocID="{81F9CF6D-C781-4DDB-BC65-41A539A57CEE}" presName="hierRoot1" presStyleCnt="0"/>
      <dgm:spPr/>
    </dgm:pt>
    <dgm:pt modelId="{E7BC2888-B124-4DE9-86E2-CB262603D165}" type="pres">
      <dgm:prSet presAssocID="{81F9CF6D-C781-4DDB-BC65-41A539A57CEE}" presName="composite" presStyleCnt="0"/>
      <dgm:spPr/>
    </dgm:pt>
    <dgm:pt modelId="{CBFC3513-3BE7-4ABD-857D-E387F334E6E2}" type="pres">
      <dgm:prSet presAssocID="{81F9CF6D-C781-4DDB-BC65-41A539A57CEE}" presName="background" presStyleLbl="node0" presStyleIdx="0" presStyleCnt="1"/>
      <dgm:spPr/>
    </dgm:pt>
    <dgm:pt modelId="{409A6EDA-8989-4577-BB0E-B432430154CA}" type="pres">
      <dgm:prSet presAssocID="{81F9CF6D-C781-4DDB-BC65-41A539A57CEE}" presName="text" presStyleLbl="fgAcc0" presStyleIdx="0" presStyleCnt="1">
        <dgm:presLayoutVars>
          <dgm:chPref val="3"/>
        </dgm:presLayoutVars>
      </dgm:prSet>
      <dgm:spPr/>
      <dgm:t>
        <a:bodyPr/>
        <a:lstStyle/>
        <a:p>
          <a:endParaRPr lang="en-US"/>
        </a:p>
      </dgm:t>
    </dgm:pt>
    <dgm:pt modelId="{1B9CC7C1-40A8-4AF6-832A-CE8C256A4E84}" type="pres">
      <dgm:prSet presAssocID="{81F9CF6D-C781-4DDB-BC65-41A539A57CEE}" presName="hierChild2" presStyleCnt="0"/>
      <dgm:spPr/>
    </dgm:pt>
    <dgm:pt modelId="{92C8049C-D2BD-4FFA-834D-5CBF8F910A45}" type="pres">
      <dgm:prSet presAssocID="{0DB51192-F541-485E-A94F-6C272C07E133}" presName="Name10" presStyleLbl="parChTrans1D2" presStyleIdx="0" presStyleCnt="2"/>
      <dgm:spPr/>
      <dgm:t>
        <a:bodyPr/>
        <a:lstStyle/>
        <a:p>
          <a:endParaRPr lang="en-US"/>
        </a:p>
      </dgm:t>
    </dgm:pt>
    <dgm:pt modelId="{5FB9C368-82B3-40D6-9A94-FDC53BD62727}" type="pres">
      <dgm:prSet presAssocID="{4CE6955A-AFA7-4651-A27B-871A4B36A5C7}" presName="hierRoot2" presStyleCnt="0"/>
      <dgm:spPr/>
    </dgm:pt>
    <dgm:pt modelId="{FEE45D08-B6D4-4DD5-A591-2AD2B113CAFB}" type="pres">
      <dgm:prSet presAssocID="{4CE6955A-AFA7-4651-A27B-871A4B36A5C7}" presName="composite2" presStyleCnt="0"/>
      <dgm:spPr/>
    </dgm:pt>
    <dgm:pt modelId="{126F1D7B-49B2-41DE-A946-0DB49495DDD7}" type="pres">
      <dgm:prSet presAssocID="{4CE6955A-AFA7-4651-A27B-871A4B36A5C7}" presName="background2" presStyleLbl="node2" presStyleIdx="0" presStyleCnt="2"/>
      <dgm:spPr/>
    </dgm:pt>
    <dgm:pt modelId="{4721B2FC-795F-4E99-9D36-2C1EA45E282B}" type="pres">
      <dgm:prSet presAssocID="{4CE6955A-AFA7-4651-A27B-871A4B36A5C7}" presName="text2" presStyleLbl="fgAcc2" presStyleIdx="0" presStyleCnt="2">
        <dgm:presLayoutVars>
          <dgm:chPref val="3"/>
        </dgm:presLayoutVars>
      </dgm:prSet>
      <dgm:spPr/>
      <dgm:t>
        <a:bodyPr/>
        <a:lstStyle/>
        <a:p>
          <a:endParaRPr lang="en-US"/>
        </a:p>
      </dgm:t>
    </dgm:pt>
    <dgm:pt modelId="{99DAFF09-C58D-4A51-BD01-3199C569C6AC}" type="pres">
      <dgm:prSet presAssocID="{4CE6955A-AFA7-4651-A27B-871A4B36A5C7}" presName="hierChild3" presStyleCnt="0"/>
      <dgm:spPr/>
    </dgm:pt>
    <dgm:pt modelId="{D39C025C-D0BB-49D1-A378-426A913C5701}" type="pres">
      <dgm:prSet presAssocID="{D970203F-B356-455F-B2BD-707A1AFAE1BB}" presName="Name17" presStyleLbl="parChTrans1D3" presStyleIdx="0" presStyleCnt="1"/>
      <dgm:spPr/>
      <dgm:t>
        <a:bodyPr/>
        <a:lstStyle/>
        <a:p>
          <a:endParaRPr lang="en-US"/>
        </a:p>
      </dgm:t>
    </dgm:pt>
    <dgm:pt modelId="{964A29A8-5F93-4BD2-BB6A-5C0F3DC76801}" type="pres">
      <dgm:prSet presAssocID="{0BDC2E15-925C-43D1-B1C8-E0791079C287}" presName="hierRoot3" presStyleCnt="0"/>
      <dgm:spPr/>
    </dgm:pt>
    <dgm:pt modelId="{84CFEF60-C0E7-4C50-B025-375156A799A3}" type="pres">
      <dgm:prSet presAssocID="{0BDC2E15-925C-43D1-B1C8-E0791079C287}" presName="composite3" presStyleCnt="0"/>
      <dgm:spPr/>
    </dgm:pt>
    <dgm:pt modelId="{B350868E-905C-4A00-BB97-8F5CF7737AAD}" type="pres">
      <dgm:prSet presAssocID="{0BDC2E15-925C-43D1-B1C8-E0791079C287}" presName="background3" presStyleLbl="node3" presStyleIdx="0" presStyleCnt="1"/>
      <dgm:spPr/>
    </dgm:pt>
    <dgm:pt modelId="{A13BCFD6-966F-4AE5-94D2-9A5CF39CBF47}" type="pres">
      <dgm:prSet presAssocID="{0BDC2E15-925C-43D1-B1C8-E0791079C287}" presName="text3" presStyleLbl="fgAcc3" presStyleIdx="0" presStyleCnt="1">
        <dgm:presLayoutVars>
          <dgm:chPref val="3"/>
        </dgm:presLayoutVars>
      </dgm:prSet>
      <dgm:spPr/>
      <dgm:t>
        <a:bodyPr/>
        <a:lstStyle/>
        <a:p>
          <a:endParaRPr lang="en-US"/>
        </a:p>
      </dgm:t>
    </dgm:pt>
    <dgm:pt modelId="{26C39BD9-A9D2-4489-A67E-9C4730390DD5}" type="pres">
      <dgm:prSet presAssocID="{0BDC2E15-925C-43D1-B1C8-E0791079C287}" presName="hierChild4" presStyleCnt="0"/>
      <dgm:spPr/>
    </dgm:pt>
    <dgm:pt modelId="{A3CEC056-8851-4424-98F1-F9F93F9494D1}" type="pres">
      <dgm:prSet presAssocID="{25C8177C-5F1E-4087-8587-62131F384FEC}" presName="Name10" presStyleLbl="parChTrans1D2" presStyleIdx="1" presStyleCnt="2"/>
      <dgm:spPr/>
      <dgm:t>
        <a:bodyPr/>
        <a:lstStyle/>
        <a:p>
          <a:endParaRPr lang="en-US"/>
        </a:p>
      </dgm:t>
    </dgm:pt>
    <dgm:pt modelId="{8E457A5B-0C13-4B6E-81C6-A67ACC42FA40}" type="pres">
      <dgm:prSet presAssocID="{CA2A4B1E-FCFB-442F-9200-6149BCB7856A}" presName="hierRoot2" presStyleCnt="0"/>
      <dgm:spPr/>
    </dgm:pt>
    <dgm:pt modelId="{8A268634-D8CC-4486-A6E8-70D0853825DB}" type="pres">
      <dgm:prSet presAssocID="{CA2A4B1E-FCFB-442F-9200-6149BCB7856A}" presName="composite2" presStyleCnt="0"/>
      <dgm:spPr/>
    </dgm:pt>
    <dgm:pt modelId="{E8402922-BF30-45F3-92BB-1C8CFFA43063}" type="pres">
      <dgm:prSet presAssocID="{CA2A4B1E-FCFB-442F-9200-6149BCB7856A}" presName="background2" presStyleLbl="node2" presStyleIdx="1" presStyleCnt="2"/>
      <dgm:spPr/>
    </dgm:pt>
    <dgm:pt modelId="{ADEDF76B-BD71-485F-8E46-125C341F9C81}" type="pres">
      <dgm:prSet presAssocID="{CA2A4B1E-FCFB-442F-9200-6149BCB7856A}" presName="text2" presStyleLbl="fgAcc2" presStyleIdx="1" presStyleCnt="2" custLinFactNeighborX="35554" custLinFactNeighborY="5105">
        <dgm:presLayoutVars>
          <dgm:chPref val="3"/>
        </dgm:presLayoutVars>
      </dgm:prSet>
      <dgm:spPr/>
      <dgm:t>
        <a:bodyPr/>
        <a:lstStyle/>
        <a:p>
          <a:endParaRPr lang="en-US"/>
        </a:p>
      </dgm:t>
    </dgm:pt>
    <dgm:pt modelId="{E97B52E2-D3B6-4EB9-B218-BB4ADF314C83}" type="pres">
      <dgm:prSet presAssocID="{CA2A4B1E-FCFB-442F-9200-6149BCB7856A}" presName="hierChild3" presStyleCnt="0"/>
      <dgm:spPr/>
    </dgm:pt>
  </dgm:ptLst>
  <dgm:cxnLst>
    <dgm:cxn modelId="{417BE130-0963-49BB-896C-105847A80E2A}" srcId="{81F9CF6D-C781-4DDB-BC65-41A539A57CEE}" destId="{CA2A4B1E-FCFB-442F-9200-6149BCB7856A}" srcOrd="1" destOrd="0" parTransId="{25C8177C-5F1E-4087-8587-62131F384FEC}" sibTransId="{370F641A-5FAA-4963-9466-E9760A1F0ADE}"/>
    <dgm:cxn modelId="{5C4B36F7-3093-44D9-A219-112C0ECB129C}" srcId="{81F9CF6D-C781-4DDB-BC65-41A539A57CEE}" destId="{4CE6955A-AFA7-4651-A27B-871A4B36A5C7}" srcOrd="0" destOrd="0" parTransId="{0DB51192-F541-485E-A94F-6C272C07E133}" sibTransId="{B077E875-2EC3-4BA5-A596-343400809A4B}"/>
    <dgm:cxn modelId="{F34F8487-EF9C-49A1-BB11-B36A18709989}" type="presOf" srcId="{0DA4E4E6-3939-4120-AD4B-73D74CE47B7D}" destId="{F4CEC2B5-129D-44C1-9108-482D7345CB4C}" srcOrd="0" destOrd="0" presId="urn:microsoft.com/office/officeart/2005/8/layout/hierarchy1"/>
    <dgm:cxn modelId="{D255F881-C0D4-45B2-A489-46A08A1BBF25}" srcId="{4CE6955A-AFA7-4651-A27B-871A4B36A5C7}" destId="{0BDC2E15-925C-43D1-B1C8-E0791079C287}" srcOrd="0" destOrd="0" parTransId="{D970203F-B356-455F-B2BD-707A1AFAE1BB}" sibTransId="{616FE47A-2DE4-4E82-B059-71997B182C1F}"/>
    <dgm:cxn modelId="{0E699050-6E3D-471D-853B-5F5ECDDA113C}" type="presOf" srcId="{81F9CF6D-C781-4DDB-BC65-41A539A57CEE}" destId="{409A6EDA-8989-4577-BB0E-B432430154CA}" srcOrd="0" destOrd="0" presId="urn:microsoft.com/office/officeart/2005/8/layout/hierarchy1"/>
    <dgm:cxn modelId="{FF680FA5-B0F4-4635-8F7F-047776A7B7E5}" srcId="{0DA4E4E6-3939-4120-AD4B-73D74CE47B7D}" destId="{81F9CF6D-C781-4DDB-BC65-41A539A57CEE}" srcOrd="0" destOrd="0" parTransId="{80B362C8-7B77-4030-B158-E59D6922E57B}" sibTransId="{BA37E7F6-2D63-4598-ABF2-3B8A877B63DC}"/>
    <dgm:cxn modelId="{D706F0D8-714A-456B-AF03-78B59D28D247}" type="presOf" srcId="{25C8177C-5F1E-4087-8587-62131F384FEC}" destId="{A3CEC056-8851-4424-98F1-F9F93F9494D1}" srcOrd="0" destOrd="0" presId="urn:microsoft.com/office/officeart/2005/8/layout/hierarchy1"/>
    <dgm:cxn modelId="{E491DBEF-2778-4E0F-95BF-7361E8A75C69}" type="presOf" srcId="{0BDC2E15-925C-43D1-B1C8-E0791079C287}" destId="{A13BCFD6-966F-4AE5-94D2-9A5CF39CBF47}" srcOrd="0" destOrd="0" presId="urn:microsoft.com/office/officeart/2005/8/layout/hierarchy1"/>
    <dgm:cxn modelId="{E54D1F68-A627-4038-BBD1-A90DBF649D83}" type="presOf" srcId="{4CE6955A-AFA7-4651-A27B-871A4B36A5C7}" destId="{4721B2FC-795F-4E99-9D36-2C1EA45E282B}" srcOrd="0" destOrd="0" presId="urn:microsoft.com/office/officeart/2005/8/layout/hierarchy1"/>
    <dgm:cxn modelId="{42D4A04A-BA4E-41BE-91EA-E7C4E5D7F10C}" type="presOf" srcId="{D970203F-B356-455F-B2BD-707A1AFAE1BB}" destId="{D39C025C-D0BB-49D1-A378-426A913C5701}" srcOrd="0" destOrd="0" presId="urn:microsoft.com/office/officeart/2005/8/layout/hierarchy1"/>
    <dgm:cxn modelId="{4344C559-0590-44AA-B0D4-624599B9C470}" type="presOf" srcId="{0DB51192-F541-485E-A94F-6C272C07E133}" destId="{92C8049C-D2BD-4FFA-834D-5CBF8F910A45}" srcOrd="0" destOrd="0" presId="urn:microsoft.com/office/officeart/2005/8/layout/hierarchy1"/>
    <dgm:cxn modelId="{14E20D0B-EFBF-4948-9531-6F00994B47DF}" type="presOf" srcId="{CA2A4B1E-FCFB-442F-9200-6149BCB7856A}" destId="{ADEDF76B-BD71-485F-8E46-125C341F9C81}" srcOrd="0" destOrd="0" presId="urn:microsoft.com/office/officeart/2005/8/layout/hierarchy1"/>
    <dgm:cxn modelId="{098E960C-2873-4903-9627-E39B5B5BFDA0}" type="presParOf" srcId="{F4CEC2B5-129D-44C1-9108-482D7345CB4C}" destId="{42BEBAE9-F3F2-4150-8EC5-484C3DB6720B}" srcOrd="0" destOrd="0" presId="urn:microsoft.com/office/officeart/2005/8/layout/hierarchy1"/>
    <dgm:cxn modelId="{F42705C1-0E2C-49EF-991C-CF3461DD73C4}" type="presParOf" srcId="{42BEBAE9-F3F2-4150-8EC5-484C3DB6720B}" destId="{E7BC2888-B124-4DE9-86E2-CB262603D165}" srcOrd="0" destOrd="0" presId="urn:microsoft.com/office/officeart/2005/8/layout/hierarchy1"/>
    <dgm:cxn modelId="{06BA2F5D-D189-4E1E-A547-884759473EAF}" type="presParOf" srcId="{E7BC2888-B124-4DE9-86E2-CB262603D165}" destId="{CBFC3513-3BE7-4ABD-857D-E387F334E6E2}" srcOrd="0" destOrd="0" presId="urn:microsoft.com/office/officeart/2005/8/layout/hierarchy1"/>
    <dgm:cxn modelId="{D50B48D0-4896-4C1A-9ED3-AC80A80DE05D}" type="presParOf" srcId="{E7BC2888-B124-4DE9-86E2-CB262603D165}" destId="{409A6EDA-8989-4577-BB0E-B432430154CA}" srcOrd="1" destOrd="0" presId="urn:microsoft.com/office/officeart/2005/8/layout/hierarchy1"/>
    <dgm:cxn modelId="{A5FA4F90-AA7B-4B17-A5C8-A239384DD9C5}" type="presParOf" srcId="{42BEBAE9-F3F2-4150-8EC5-484C3DB6720B}" destId="{1B9CC7C1-40A8-4AF6-832A-CE8C256A4E84}" srcOrd="1" destOrd="0" presId="urn:microsoft.com/office/officeart/2005/8/layout/hierarchy1"/>
    <dgm:cxn modelId="{24226275-1647-43A9-A74B-F223F5D5ED9C}" type="presParOf" srcId="{1B9CC7C1-40A8-4AF6-832A-CE8C256A4E84}" destId="{92C8049C-D2BD-4FFA-834D-5CBF8F910A45}" srcOrd="0" destOrd="0" presId="urn:microsoft.com/office/officeart/2005/8/layout/hierarchy1"/>
    <dgm:cxn modelId="{7D679297-C7EB-40F8-9020-9506EE798751}" type="presParOf" srcId="{1B9CC7C1-40A8-4AF6-832A-CE8C256A4E84}" destId="{5FB9C368-82B3-40D6-9A94-FDC53BD62727}" srcOrd="1" destOrd="0" presId="urn:microsoft.com/office/officeart/2005/8/layout/hierarchy1"/>
    <dgm:cxn modelId="{E88EF625-7CCB-4EAB-8AD0-355E5875FB71}" type="presParOf" srcId="{5FB9C368-82B3-40D6-9A94-FDC53BD62727}" destId="{FEE45D08-B6D4-4DD5-A591-2AD2B113CAFB}" srcOrd="0" destOrd="0" presId="urn:microsoft.com/office/officeart/2005/8/layout/hierarchy1"/>
    <dgm:cxn modelId="{EBF22EDD-9F0B-401B-9826-A71CA518D792}" type="presParOf" srcId="{FEE45D08-B6D4-4DD5-A591-2AD2B113CAFB}" destId="{126F1D7B-49B2-41DE-A946-0DB49495DDD7}" srcOrd="0" destOrd="0" presId="urn:microsoft.com/office/officeart/2005/8/layout/hierarchy1"/>
    <dgm:cxn modelId="{EF38652D-45AB-45C3-9FFE-8157415868A8}" type="presParOf" srcId="{FEE45D08-B6D4-4DD5-A591-2AD2B113CAFB}" destId="{4721B2FC-795F-4E99-9D36-2C1EA45E282B}" srcOrd="1" destOrd="0" presId="urn:microsoft.com/office/officeart/2005/8/layout/hierarchy1"/>
    <dgm:cxn modelId="{72F721CC-AD3C-45D0-A912-5413A615B25D}" type="presParOf" srcId="{5FB9C368-82B3-40D6-9A94-FDC53BD62727}" destId="{99DAFF09-C58D-4A51-BD01-3199C569C6AC}" srcOrd="1" destOrd="0" presId="urn:microsoft.com/office/officeart/2005/8/layout/hierarchy1"/>
    <dgm:cxn modelId="{69B318FA-424A-4A1E-B206-EF01E8890109}" type="presParOf" srcId="{99DAFF09-C58D-4A51-BD01-3199C569C6AC}" destId="{D39C025C-D0BB-49D1-A378-426A913C5701}" srcOrd="0" destOrd="0" presId="urn:microsoft.com/office/officeart/2005/8/layout/hierarchy1"/>
    <dgm:cxn modelId="{3FBCDA11-D6D4-4F0D-9891-1287E629FFDD}" type="presParOf" srcId="{99DAFF09-C58D-4A51-BD01-3199C569C6AC}" destId="{964A29A8-5F93-4BD2-BB6A-5C0F3DC76801}" srcOrd="1" destOrd="0" presId="urn:microsoft.com/office/officeart/2005/8/layout/hierarchy1"/>
    <dgm:cxn modelId="{26C56AA6-9743-463C-9BF3-906842811A34}" type="presParOf" srcId="{964A29A8-5F93-4BD2-BB6A-5C0F3DC76801}" destId="{84CFEF60-C0E7-4C50-B025-375156A799A3}" srcOrd="0" destOrd="0" presId="urn:microsoft.com/office/officeart/2005/8/layout/hierarchy1"/>
    <dgm:cxn modelId="{D1CC0277-9E3D-4E07-82C8-B2EACBACA961}" type="presParOf" srcId="{84CFEF60-C0E7-4C50-B025-375156A799A3}" destId="{B350868E-905C-4A00-BB97-8F5CF7737AAD}" srcOrd="0" destOrd="0" presId="urn:microsoft.com/office/officeart/2005/8/layout/hierarchy1"/>
    <dgm:cxn modelId="{19B38C49-A07E-41FE-BDBF-1EADD11500E9}" type="presParOf" srcId="{84CFEF60-C0E7-4C50-B025-375156A799A3}" destId="{A13BCFD6-966F-4AE5-94D2-9A5CF39CBF47}" srcOrd="1" destOrd="0" presId="urn:microsoft.com/office/officeart/2005/8/layout/hierarchy1"/>
    <dgm:cxn modelId="{0E95330D-30F6-4537-A3EA-B15FA156E627}" type="presParOf" srcId="{964A29A8-5F93-4BD2-BB6A-5C0F3DC76801}" destId="{26C39BD9-A9D2-4489-A67E-9C4730390DD5}" srcOrd="1" destOrd="0" presId="urn:microsoft.com/office/officeart/2005/8/layout/hierarchy1"/>
    <dgm:cxn modelId="{BF37C97E-DC3E-4EB9-AE6B-5F8C3B855741}" type="presParOf" srcId="{1B9CC7C1-40A8-4AF6-832A-CE8C256A4E84}" destId="{A3CEC056-8851-4424-98F1-F9F93F9494D1}" srcOrd="2" destOrd="0" presId="urn:microsoft.com/office/officeart/2005/8/layout/hierarchy1"/>
    <dgm:cxn modelId="{5AABF351-29D7-475C-B985-A6530CC6067F}" type="presParOf" srcId="{1B9CC7C1-40A8-4AF6-832A-CE8C256A4E84}" destId="{8E457A5B-0C13-4B6E-81C6-A67ACC42FA40}" srcOrd="3" destOrd="0" presId="urn:microsoft.com/office/officeart/2005/8/layout/hierarchy1"/>
    <dgm:cxn modelId="{87C2ADD6-C754-4ED9-A9DE-6782137BE685}" type="presParOf" srcId="{8E457A5B-0C13-4B6E-81C6-A67ACC42FA40}" destId="{8A268634-D8CC-4486-A6E8-70D0853825DB}" srcOrd="0" destOrd="0" presId="urn:microsoft.com/office/officeart/2005/8/layout/hierarchy1"/>
    <dgm:cxn modelId="{F55C73D8-CDD5-4B90-ACDC-7A5E3239A2A2}" type="presParOf" srcId="{8A268634-D8CC-4486-A6E8-70D0853825DB}" destId="{E8402922-BF30-45F3-92BB-1C8CFFA43063}" srcOrd="0" destOrd="0" presId="urn:microsoft.com/office/officeart/2005/8/layout/hierarchy1"/>
    <dgm:cxn modelId="{A4029B47-1FD3-4B54-9ABE-2312CE9BF7C7}" type="presParOf" srcId="{8A268634-D8CC-4486-A6E8-70D0853825DB}" destId="{ADEDF76B-BD71-485F-8E46-125C341F9C81}" srcOrd="1" destOrd="0" presId="urn:microsoft.com/office/officeart/2005/8/layout/hierarchy1"/>
    <dgm:cxn modelId="{BA7C44FC-8D81-4B2F-8E9A-8929944079B3}" type="presParOf" srcId="{8E457A5B-0C13-4B6E-81C6-A67ACC42FA40}" destId="{E97B52E2-D3B6-4EB9-B218-BB4ADF314C83}" srcOrd="1" destOrd="0" presId="urn:microsoft.com/office/officeart/2005/8/layout/hierarchy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C5C354F-DF11-4844-B885-68AAA76EEA1A}" type="doc">
      <dgm:prSet loTypeId="urn:microsoft.com/office/officeart/2005/8/layout/hList6" loCatId="list" qsTypeId="urn:microsoft.com/office/officeart/2005/8/quickstyle/simple1" qsCatId="simple" csTypeId="urn:microsoft.com/office/officeart/2005/8/colors/colorful1#1" csCatId="colorful" phldr="1"/>
      <dgm:spPr/>
      <dgm:t>
        <a:bodyPr/>
        <a:lstStyle/>
        <a:p>
          <a:endParaRPr lang="en-US"/>
        </a:p>
      </dgm:t>
    </dgm:pt>
    <dgm:pt modelId="{D26E952F-AF52-479D-A56C-5D6B79B68AE4}">
      <dgm:prSet phldrT="[Text]"/>
      <dgm:spPr/>
      <dgm:t>
        <a:bodyPr/>
        <a:lstStyle/>
        <a:p>
          <a:r>
            <a:rPr lang="en-US" dirty="0" smtClean="0">
              <a:solidFill>
                <a:schemeClr val="bg1"/>
              </a:solidFill>
            </a:rPr>
            <a:t>1. </a:t>
          </a:r>
          <a:r>
            <a:rPr lang="en-US" dirty="0" err="1" smtClean="0">
              <a:solidFill>
                <a:schemeClr val="bg1"/>
              </a:solidFill>
            </a:rPr>
            <a:t>Đơn</a:t>
          </a:r>
          <a:r>
            <a:rPr lang="en-US" dirty="0" smtClean="0">
              <a:solidFill>
                <a:schemeClr val="bg1"/>
              </a:solidFill>
            </a:rPr>
            <a:t> </a:t>
          </a:r>
          <a:r>
            <a:rPr lang="en-US" dirty="0" err="1" smtClean="0">
              <a:solidFill>
                <a:schemeClr val="bg1"/>
              </a:solidFill>
            </a:rPr>
            <a:t>giản</a:t>
          </a:r>
          <a:r>
            <a:rPr lang="en-US" dirty="0" smtClean="0">
              <a:solidFill>
                <a:schemeClr val="bg1"/>
              </a:solidFill>
            </a:rPr>
            <a:t>, </a:t>
          </a:r>
          <a:r>
            <a:rPr lang="en-US" dirty="0" err="1" smtClean="0">
              <a:solidFill>
                <a:schemeClr val="bg1"/>
              </a:solidFill>
            </a:rPr>
            <a:t>rút</a:t>
          </a:r>
          <a:r>
            <a:rPr lang="en-US" dirty="0" smtClean="0">
              <a:solidFill>
                <a:schemeClr val="bg1"/>
              </a:solidFill>
            </a:rPr>
            <a:t> </a:t>
          </a:r>
          <a:r>
            <a:rPr lang="en-US" dirty="0" err="1" smtClean="0">
              <a:solidFill>
                <a:schemeClr val="bg1"/>
              </a:solidFill>
            </a:rPr>
            <a:t>ngắn</a:t>
          </a:r>
          <a:r>
            <a:rPr lang="en-US" dirty="0" smtClean="0">
              <a:solidFill>
                <a:schemeClr val="bg1"/>
              </a:solidFill>
            </a:rPr>
            <a:t> </a:t>
          </a:r>
          <a:r>
            <a:rPr lang="en-US" dirty="0" err="1" smtClean="0">
              <a:solidFill>
                <a:schemeClr val="bg1"/>
              </a:solidFill>
            </a:rPr>
            <a:t>thời</a:t>
          </a:r>
          <a:r>
            <a:rPr lang="en-US" dirty="0" smtClean="0">
              <a:solidFill>
                <a:schemeClr val="bg1"/>
              </a:solidFill>
            </a:rPr>
            <a:t> </a:t>
          </a:r>
          <a:r>
            <a:rPr lang="en-US" dirty="0" err="1" smtClean="0">
              <a:solidFill>
                <a:schemeClr val="bg1"/>
              </a:solidFill>
            </a:rPr>
            <a:t>gian</a:t>
          </a:r>
          <a:endParaRPr lang="en-US" dirty="0">
            <a:solidFill>
              <a:schemeClr val="bg1"/>
            </a:solidFill>
          </a:endParaRPr>
        </a:p>
      </dgm:t>
    </dgm:pt>
    <dgm:pt modelId="{47CF112C-9FE3-4458-8D6F-F8BCE6268105}" type="parTrans" cxnId="{660C7975-49F5-49DE-BCE3-73F63DD6D01E}">
      <dgm:prSet/>
      <dgm:spPr/>
      <dgm:t>
        <a:bodyPr/>
        <a:lstStyle/>
        <a:p>
          <a:endParaRPr lang="en-US"/>
        </a:p>
      </dgm:t>
    </dgm:pt>
    <dgm:pt modelId="{52A8190E-6063-449C-A1A4-CB413F253AD7}" type="sibTrans" cxnId="{660C7975-49F5-49DE-BCE3-73F63DD6D01E}">
      <dgm:prSet/>
      <dgm:spPr/>
      <dgm:t>
        <a:bodyPr/>
        <a:lstStyle/>
        <a:p>
          <a:endParaRPr lang="en-US"/>
        </a:p>
      </dgm:t>
    </dgm:pt>
    <dgm:pt modelId="{AA9B2A16-2B82-41A1-9F6A-F7128A6ACAF3}">
      <dgm:prSet phldrT="[Text]"/>
      <dgm:spPr/>
      <dgm:t>
        <a:bodyPr/>
        <a:lstStyle/>
        <a:p>
          <a:r>
            <a:rPr lang="en-US" dirty="0" smtClean="0">
              <a:solidFill>
                <a:schemeClr val="bg1"/>
              </a:solidFill>
            </a:rPr>
            <a:t>2. </a:t>
          </a:r>
          <a:r>
            <a:rPr lang="en-US" dirty="0" err="1" smtClean="0">
              <a:solidFill>
                <a:schemeClr val="bg1"/>
              </a:solidFill>
            </a:rPr>
            <a:t>Phân</a:t>
          </a:r>
          <a:r>
            <a:rPr lang="en-US" dirty="0" smtClean="0">
              <a:solidFill>
                <a:schemeClr val="bg1"/>
              </a:solidFill>
            </a:rPr>
            <a:t> </a:t>
          </a:r>
          <a:r>
            <a:rPr lang="en-US" dirty="0" err="1" smtClean="0">
              <a:solidFill>
                <a:schemeClr val="bg1"/>
              </a:solidFill>
            </a:rPr>
            <a:t>biệt</a:t>
          </a:r>
          <a:r>
            <a:rPr lang="en-US" dirty="0" smtClean="0">
              <a:solidFill>
                <a:schemeClr val="bg1"/>
              </a:solidFill>
            </a:rPr>
            <a:t> </a:t>
          </a:r>
          <a:r>
            <a:rPr lang="en-US" dirty="0" err="1" smtClean="0">
              <a:solidFill>
                <a:schemeClr val="bg1"/>
              </a:solidFill>
            </a:rPr>
            <a:t>rõ</a:t>
          </a:r>
          <a:r>
            <a:rPr lang="en-US" dirty="0" smtClean="0">
              <a:solidFill>
                <a:schemeClr val="bg1"/>
              </a:solidFill>
            </a:rPr>
            <a:t> </a:t>
          </a:r>
          <a:r>
            <a:rPr lang="en-US" dirty="0" err="1" smtClean="0">
              <a:solidFill>
                <a:schemeClr val="bg1"/>
              </a:solidFill>
            </a:rPr>
            <a:t>ràng</a:t>
          </a:r>
          <a:r>
            <a:rPr lang="en-US" dirty="0" smtClean="0">
              <a:solidFill>
                <a:schemeClr val="bg1"/>
              </a:solidFill>
            </a:rPr>
            <a:t> </a:t>
          </a:r>
          <a:r>
            <a:rPr lang="en-US" dirty="0" err="1" smtClean="0">
              <a:solidFill>
                <a:schemeClr val="bg1"/>
              </a:solidFill>
            </a:rPr>
            <a:t>giữa</a:t>
          </a:r>
          <a:r>
            <a:rPr lang="en-US" dirty="0" smtClean="0">
              <a:solidFill>
                <a:schemeClr val="bg1"/>
              </a:solidFill>
            </a:rPr>
            <a:t> </a:t>
          </a:r>
          <a:r>
            <a:rPr lang="en-US" dirty="0" err="1" smtClean="0">
              <a:solidFill>
                <a:schemeClr val="bg1"/>
              </a:solidFill>
            </a:rPr>
            <a:t>các</a:t>
          </a:r>
          <a:r>
            <a:rPr lang="en-US" dirty="0" smtClean="0">
              <a:solidFill>
                <a:schemeClr val="bg1"/>
              </a:solidFill>
            </a:rPr>
            <a:t> </a:t>
          </a:r>
          <a:r>
            <a:rPr lang="en-US" dirty="0" err="1" smtClean="0">
              <a:solidFill>
                <a:schemeClr val="bg1"/>
              </a:solidFill>
            </a:rPr>
            <a:t>khâu</a:t>
          </a:r>
          <a:r>
            <a:rPr lang="en-US" dirty="0" smtClean="0">
              <a:solidFill>
                <a:schemeClr val="bg1"/>
              </a:solidFill>
            </a:rPr>
            <a:t>, </a:t>
          </a:r>
          <a:r>
            <a:rPr lang="en-US" dirty="0" err="1" smtClean="0">
              <a:solidFill>
                <a:schemeClr val="bg1"/>
              </a:solidFill>
            </a:rPr>
            <a:t>mỗi</a:t>
          </a:r>
          <a:r>
            <a:rPr lang="en-US" dirty="0" smtClean="0">
              <a:solidFill>
                <a:schemeClr val="bg1"/>
              </a:solidFill>
            </a:rPr>
            <a:t> </a:t>
          </a:r>
          <a:r>
            <a:rPr lang="en-US" dirty="0" err="1" smtClean="0">
              <a:solidFill>
                <a:schemeClr val="bg1"/>
              </a:solidFill>
            </a:rPr>
            <a:t>khâu</a:t>
          </a:r>
          <a:r>
            <a:rPr lang="en-US" dirty="0" smtClean="0">
              <a:solidFill>
                <a:schemeClr val="bg1"/>
              </a:solidFill>
            </a:rPr>
            <a:t> </a:t>
          </a:r>
          <a:r>
            <a:rPr lang="en-US" dirty="0" err="1" smtClean="0">
              <a:solidFill>
                <a:schemeClr val="bg1"/>
              </a:solidFill>
            </a:rPr>
            <a:t>gắn</a:t>
          </a:r>
          <a:r>
            <a:rPr lang="en-US" dirty="0" smtClean="0">
              <a:solidFill>
                <a:schemeClr val="bg1"/>
              </a:solidFill>
            </a:rPr>
            <a:t> </a:t>
          </a:r>
          <a:r>
            <a:rPr lang="en-US" dirty="0" err="1" smtClean="0">
              <a:solidFill>
                <a:schemeClr val="bg1"/>
              </a:solidFill>
            </a:rPr>
            <a:t>với</a:t>
          </a:r>
          <a:r>
            <a:rPr lang="en-US" dirty="0" smtClean="0">
              <a:solidFill>
                <a:schemeClr val="bg1"/>
              </a:solidFill>
            </a:rPr>
            <a:t> </a:t>
          </a:r>
          <a:r>
            <a:rPr lang="en-US" dirty="0" err="1" smtClean="0">
              <a:solidFill>
                <a:schemeClr val="bg1"/>
              </a:solidFill>
            </a:rPr>
            <a:t>trách</a:t>
          </a:r>
          <a:r>
            <a:rPr lang="en-US" dirty="0" smtClean="0">
              <a:solidFill>
                <a:schemeClr val="bg1"/>
              </a:solidFill>
            </a:rPr>
            <a:t> </a:t>
          </a:r>
          <a:r>
            <a:rPr lang="en-US" dirty="0" err="1" smtClean="0">
              <a:solidFill>
                <a:schemeClr val="bg1"/>
              </a:solidFill>
            </a:rPr>
            <a:t>nhiệm</a:t>
          </a:r>
          <a:r>
            <a:rPr lang="en-US" dirty="0" smtClean="0">
              <a:solidFill>
                <a:schemeClr val="bg1"/>
              </a:solidFill>
            </a:rPr>
            <a:t> </a:t>
          </a:r>
          <a:r>
            <a:rPr lang="en-US" dirty="0" err="1" smtClean="0">
              <a:solidFill>
                <a:schemeClr val="bg1"/>
              </a:solidFill>
            </a:rPr>
            <a:t>rõ</a:t>
          </a:r>
          <a:r>
            <a:rPr lang="en-US" dirty="0" smtClean="0">
              <a:solidFill>
                <a:schemeClr val="bg1"/>
              </a:solidFill>
            </a:rPr>
            <a:t> </a:t>
          </a:r>
          <a:r>
            <a:rPr lang="en-US" dirty="0" err="1" smtClean="0">
              <a:solidFill>
                <a:schemeClr val="bg1"/>
              </a:solidFill>
            </a:rPr>
            <a:t>ràng</a:t>
          </a:r>
          <a:r>
            <a:rPr lang="en-US" dirty="0" smtClean="0">
              <a:solidFill>
                <a:schemeClr val="bg1"/>
              </a:solidFill>
            </a:rPr>
            <a:t> </a:t>
          </a:r>
          <a:r>
            <a:rPr lang="en-US" dirty="0" err="1" smtClean="0">
              <a:solidFill>
                <a:schemeClr val="bg1"/>
              </a:solidFill>
            </a:rPr>
            <a:t>của</a:t>
          </a:r>
          <a:r>
            <a:rPr lang="en-US" dirty="0" smtClean="0">
              <a:solidFill>
                <a:schemeClr val="bg1"/>
              </a:solidFill>
            </a:rPr>
            <a:t> </a:t>
          </a:r>
          <a:r>
            <a:rPr lang="en-US" dirty="0" err="1" smtClean="0">
              <a:solidFill>
                <a:schemeClr val="bg1"/>
              </a:solidFill>
            </a:rPr>
            <a:t>các</a:t>
          </a:r>
          <a:r>
            <a:rPr lang="en-US" dirty="0" smtClean="0">
              <a:solidFill>
                <a:schemeClr val="bg1"/>
              </a:solidFill>
            </a:rPr>
            <a:t> </a:t>
          </a:r>
          <a:r>
            <a:rPr lang="en-US" dirty="0" err="1" smtClean="0">
              <a:solidFill>
                <a:schemeClr val="bg1"/>
              </a:solidFill>
            </a:rPr>
            <a:t>bên</a:t>
          </a:r>
          <a:r>
            <a:rPr lang="en-US" dirty="0" smtClean="0">
              <a:solidFill>
                <a:schemeClr val="bg1"/>
              </a:solidFill>
            </a:rPr>
            <a:t> </a:t>
          </a:r>
          <a:r>
            <a:rPr lang="en-US" dirty="0" err="1" smtClean="0">
              <a:solidFill>
                <a:schemeClr val="bg1"/>
              </a:solidFill>
            </a:rPr>
            <a:t>tham</a:t>
          </a:r>
          <a:r>
            <a:rPr lang="en-US" dirty="0" smtClean="0">
              <a:solidFill>
                <a:schemeClr val="bg1"/>
              </a:solidFill>
            </a:rPr>
            <a:t> </a:t>
          </a:r>
          <a:r>
            <a:rPr lang="en-US" dirty="0" err="1" smtClean="0">
              <a:solidFill>
                <a:schemeClr val="bg1"/>
              </a:solidFill>
            </a:rPr>
            <a:t>gia</a:t>
          </a:r>
          <a:endParaRPr lang="en-US" dirty="0">
            <a:solidFill>
              <a:schemeClr val="bg1"/>
            </a:solidFill>
          </a:endParaRPr>
        </a:p>
      </dgm:t>
    </dgm:pt>
    <dgm:pt modelId="{7137F86B-764B-4448-ABE9-700C5662E84E}" type="parTrans" cxnId="{0E2C5DDC-ACD1-4AA8-8C2A-3D8771CF0013}">
      <dgm:prSet/>
      <dgm:spPr/>
      <dgm:t>
        <a:bodyPr/>
        <a:lstStyle/>
        <a:p>
          <a:endParaRPr lang="en-US"/>
        </a:p>
      </dgm:t>
    </dgm:pt>
    <dgm:pt modelId="{EE741073-A857-447E-98BF-DCD85B546311}" type="sibTrans" cxnId="{0E2C5DDC-ACD1-4AA8-8C2A-3D8771CF0013}">
      <dgm:prSet/>
      <dgm:spPr/>
      <dgm:t>
        <a:bodyPr/>
        <a:lstStyle/>
        <a:p>
          <a:endParaRPr lang="en-US"/>
        </a:p>
      </dgm:t>
    </dgm:pt>
    <dgm:pt modelId="{9E6DE289-8E81-4BC9-8486-B6885D8F2DB9}">
      <dgm:prSet phldrT="[Text]"/>
      <dgm:spPr/>
      <dgm:t>
        <a:bodyPr/>
        <a:lstStyle/>
        <a:p>
          <a:r>
            <a:rPr lang="en-US" dirty="0" smtClean="0">
              <a:solidFill>
                <a:schemeClr val="bg1"/>
              </a:solidFill>
            </a:rPr>
            <a:t>3. </a:t>
          </a:r>
          <a:r>
            <a:rPr lang="en-US" dirty="0" err="1" smtClean="0">
              <a:solidFill>
                <a:schemeClr val="bg1"/>
              </a:solidFill>
            </a:rPr>
            <a:t>Quy</a:t>
          </a:r>
          <a:r>
            <a:rPr lang="en-US" dirty="0" smtClean="0">
              <a:solidFill>
                <a:schemeClr val="bg1"/>
              </a:solidFill>
            </a:rPr>
            <a:t> </a:t>
          </a:r>
          <a:r>
            <a:rPr lang="en-US" dirty="0" err="1" smtClean="0">
              <a:solidFill>
                <a:schemeClr val="bg1"/>
              </a:solidFill>
            </a:rPr>
            <a:t>định</a:t>
          </a:r>
          <a:r>
            <a:rPr lang="en-US" dirty="0" smtClean="0">
              <a:solidFill>
                <a:schemeClr val="bg1"/>
              </a:solidFill>
            </a:rPr>
            <a:t> </a:t>
          </a:r>
          <a:r>
            <a:rPr lang="en-US" dirty="0" err="1" smtClean="0">
              <a:solidFill>
                <a:schemeClr val="bg1"/>
              </a:solidFill>
            </a:rPr>
            <a:t>rõ</a:t>
          </a:r>
          <a:r>
            <a:rPr lang="en-US" dirty="0" smtClean="0">
              <a:solidFill>
                <a:schemeClr val="bg1"/>
              </a:solidFill>
            </a:rPr>
            <a:t> </a:t>
          </a:r>
          <a:r>
            <a:rPr lang="en-US" dirty="0" err="1" smtClean="0">
              <a:solidFill>
                <a:schemeClr val="bg1"/>
              </a:solidFill>
            </a:rPr>
            <a:t>ràng</a:t>
          </a:r>
          <a:r>
            <a:rPr lang="en-US" dirty="0" smtClean="0">
              <a:solidFill>
                <a:schemeClr val="bg1"/>
              </a:solidFill>
            </a:rPr>
            <a:t> </a:t>
          </a:r>
          <a:r>
            <a:rPr lang="en-US" dirty="0" err="1" smtClean="0">
              <a:solidFill>
                <a:schemeClr val="bg1"/>
              </a:solidFill>
            </a:rPr>
            <a:t>chức</a:t>
          </a:r>
          <a:r>
            <a:rPr lang="en-US" dirty="0" smtClean="0">
              <a:solidFill>
                <a:schemeClr val="bg1"/>
              </a:solidFill>
            </a:rPr>
            <a:t> </a:t>
          </a:r>
          <a:r>
            <a:rPr lang="en-US" dirty="0" err="1" smtClean="0">
              <a:solidFill>
                <a:schemeClr val="bg1"/>
              </a:solidFill>
            </a:rPr>
            <a:t>năng</a:t>
          </a:r>
          <a:r>
            <a:rPr lang="en-US" dirty="0" smtClean="0">
              <a:solidFill>
                <a:schemeClr val="bg1"/>
              </a:solidFill>
            </a:rPr>
            <a:t> </a:t>
          </a:r>
          <a:r>
            <a:rPr lang="en-US" dirty="0" err="1" smtClean="0">
              <a:solidFill>
                <a:schemeClr val="bg1"/>
              </a:solidFill>
            </a:rPr>
            <a:t>nhiệm</a:t>
          </a:r>
          <a:r>
            <a:rPr lang="en-US" dirty="0" smtClean="0">
              <a:solidFill>
                <a:schemeClr val="bg1"/>
              </a:solidFill>
            </a:rPr>
            <a:t> </a:t>
          </a:r>
          <a:r>
            <a:rPr lang="en-US" dirty="0" err="1" smtClean="0">
              <a:solidFill>
                <a:schemeClr val="bg1"/>
              </a:solidFill>
            </a:rPr>
            <a:t>vụ</a:t>
          </a:r>
          <a:r>
            <a:rPr lang="en-US" dirty="0" smtClean="0">
              <a:solidFill>
                <a:schemeClr val="bg1"/>
              </a:solidFill>
            </a:rPr>
            <a:t>, </a:t>
          </a:r>
          <a:r>
            <a:rPr lang="en-US" dirty="0" err="1" smtClean="0">
              <a:solidFill>
                <a:schemeClr val="bg1"/>
              </a:solidFill>
            </a:rPr>
            <a:t>quyền</a:t>
          </a:r>
          <a:r>
            <a:rPr lang="en-US" dirty="0" smtClean="0">
              <a:solidFill>
                <a:schemeClr val="bg1"/>
              </a:solidFill>
            </a:rPr>
            <a:t> </a:t>
          </a:r>
          <a:r>
            <a:rPr lang="en-US" dirty="0" err="1" smtClean="0">
              <a:solidFill>
                <a:schemeClr val="bg1"/>
              </a:solidFill>
            </a:rPr>
            <a:t>hạn</a:t>
          </a:r>
          <a:r>
            <a:rPr lang="en-US" dirty="0" smtClean="0">
              <a:solidFill>
                <a:schemeClr val="bg1"/>
              </a:solidFill>
            </a:rPr>
            <a:t> </a:t>
          </a:r>
          <a:r>
            <a:rPr lang="en-US" dirty="0" err="1" smtClean="0">
              <a:solidFill>
                <a:schemeClr val="bg1"/>
              </a:solidFill>
            </a:rPr>
            <a:t>của</a:t>
          </a:r>
          <a:r>
            <a:rPr lang="en-US" dirty="0" smtClean="0">
              <a:solidFill>
                <a:schemeClr val="bg1"/>
              </a:solidFill>
            </a:rPr>
            <a:t> </a:t>
          </a:r>
          <a:r>
            <a:rPr lang="en-US" dirty="0" err="1" smtClean="0">
              <a:solidFill>
                <a:schemeClr val="bg1"/>
              </a:solidFill>
            </a:rPr>
            <a:t>cơ</a:t>
          </a:r>
          <a:r>
            <a:rPr lang="en-US" dirty="0" smtClean="0">
              <a:solidFill>
                <a:schemeClr val="bg1"/>
              </a:solidFill>
            </a:rPr>
            <a:t> </a:t>
          </a:r>
          <a:r>
            <a:rPr lang="en-US" dirty="0" err="1" smtClean="0">
              <a:solidFill>
                <a:schemeClr val="bg1"/>
              </a:solidFill>
            </a:rPr>
            <a:t>quan</a:t>
          </a:r>
          <a:r>
            <a:rPr lang="en-US" dirty="0" smtClean="0">
              <a:solidFill>
                <a:schemeClr val="bg1"/>
              </a:solidFill>
            </a:rPr>
            <a:t> </a:t>
          </a:r>
          <a:r>
            <a:rPr lang="en-US" dirty="0" err="1" smtClean="0">
              <a:solidFill>
                <a:schemeClr val="bg1"/>
              </a:solidFill>
            </a:rPr>
            <a:t>tiến</a:t>
          </a:r>
          <a:r>
            <a:rPr lang="en-US" dirty="0" smtClean="0">
              <a:solidFill>
                <a:schemeClr val="bg1"/>
              </a:solidFill>
            </a:rPr>
            <a:t> </a:t>
          </a:r>
          <a:r>
            <a:rPr lang="en-US" dirty="0" err="1" smtClean="0">
              <a:solidFill>
                <a:schemeClr val="bg1"/>
              </a:solidFill>
            </a:rPr>
            <a:t>hành</a:t>
          </a:r>
          <a:r>
            <a:rPr lang="en-US" dirty="0" smtClean="0">
              <a:solidFill>
                <a:schemeClr val="bg1"/>
              </a:solidFill>
            </a:rPr>
            <a:t> </a:t>
          </a:r>
          <a:r>
            <a:rPr lang="en-US" dirty="0" err="1" smtClean="0">
              <a:solidFill>
                <a:schemeClr val="bg1"/>
              </a:solidFill>
            </a:rPr>
            <a:t>tố</a:t>
          </a:r>
          <a:r>
            <a:rPr lang="en-US" dirty="0" smtClean="0">
              <a:solidFill>
                <a:schemeClr val="bg1"/>
              </a:solidFill>
            </a:rPr>
            <a:t> </a:t>
          </a:r>
          <a:r>
            <a:rPr lang="en-US" dirty="0" err="1" smtClean="0">
              <a:solidFill>
                <a:schemeClr val="bg1"/>
              </a:solidFill>
            </a:rPr>
            <a:t>tụng</a:t>
          </a:r>
          <a:r>
            <a:rPr lang="en-US" dirty="0" smtClean="0">
              <a:solidFill>
                <a:schemeClr val="bg1"/>
              </a:solidFill>
            </a:rPr>
            <a:t>, </a:t>
          </a:r>
          <a:r>
            <a:rPr lang="en-US" dirty="0" err="1" smtClean="0">
              <a:solidFill>
                <a:schemeClr val="bg1"/>
              </a:solidFill>
            </a:rPr>
            <a:t>người</a:t>
          </a:r>
          <a:r>
            <a:rPr lang="en-US" dirty="0" smtClean="0">
              <a:solidFill>
                <a:schemeClr val="bg1"/>
              </a:solidFill>
            </a:rPr>
            <a:t> </a:t>
          </a:r>
          <a:r>
            <a:rPr lang="en-US" dirty="0" err="1" smtClean="0">
              <a:solidFill>
                <a:schemeClr val="bg1"/>
              </a:solidFill>
            </a:rPr>
            <a:t>tiến</a:t>
          </a:r>
          <a:r>
            <a:rPr lang="en-US" dirty="0" smtClean="0">
              <a:solidFill>
                <a:schemeClr val="bg1"/>
              </a:solidFill>
            </a:rPr>
            <a:t> </a:t>
          </a:r>
          <a:r>
            <a:rPr lang="en-US" dirty="0" err="1" smtClean="0">
              <a:solidFill>
                <a:schemeClr val="bg1"/>
              </a:solidFill>
            </a:rPr>
            <a:t>hành</a:t>
          </a:r>
          <a:r>
            <a:rPr lang="en-US" dirty="0" smtClean="0">
              <a:solidFill>
                <a:schemeClr val="bg1"/>
              </a:solidFill>
            </a:rPr>
            <a:t> </a:t>
          </a:r>
          <a:r>
            <a:rPr lang="en-US" dirty="0" err="1" smtClean="0">
              <a:solidFill>
                <a:schemeClr val="bg1"/>
              </a:solidFill>
            </a:rPr>
            <a:t>tố</a:t>
          </a:r>
          <a:r>
            <a:rPr lang="en-US" dirty="0" smtClean="0">
              <a:solidFill>
                <a:schemeClr val="bg1"/>
              </a:solidFill>
            </a:rPr>
            <a:t> </a:t>
          </a:r>
          <a:r>
            <a:rPr lang="en-US" dirty="0" err="1" smtClean="0">
              <a:solidFill>
                <a:schemeClr val="bg1"/>
              </a:solidFill>
            </a:rPr>
            <a:t>tụng</a:t>
          </a:r>
          <a:r>
            <a:rPr lang="en-US" dirty="0" smtClean="0">
              <a:solidFill>
                <a:schemeClr val="bg1"/>
              </a:solidFill>
            </a:rPr>
            <a:t> </a:t>
          </a:r>
          <a:r>
            <a:rPr lang="en-US" dirty="0" err="1" smtClean="0">
              <a:solidFill>
                <a:schemeClr val="bg1"/>
              </a:solidFill>
            </a:rPr>
            <a:t>và</a:t>
          </a:r>
          <a:r>
            <a:rPr lang="en-US" dirty="0" smtClean="0">
              <a:solidFill>
                <a:schemeClr val="bg1"/>
              </a:solidFill>
            </a:rPr>
            <a:t> </a:t>
          </a:r>
          <a:r>
            <a:rPr lang="en-US" dirty="0" err="1" smtClean="0">
              <a:solidFill>
                <a:schemeClr val="bg1"/>
              </a:solidFill>
            </a:rPr>
            <a:t>người</a:t>
          </a:r>
          <a:r>
            <a:rPr lang="en-US" dirty="0" smtClean="0">
              <a:solidFill>
                <a:schemeClr val="bg1"/>
              </a:solidFill>
            </a:rPr>
            <a:t> </a:t>
          </a:r>
          <a:r>
            <a:rPr lang="en-US" dirty="0" err="1" smtClean="0">
              <a:solidFill>
                <a:schemeClr val="bg1"/>
              </a:solidFill>
            </a:rPr>
            <a:t>tham</a:t>
          </a:r>
          <a:r>
            <a:rPr lang="en-US" dirty="0" smtClean="0">
              <a:solidFill>
                <a:schemeClr val="bg1"/>
              </a:solidFill>
            </a:rPr>
            <a:t> </a:t>
          </a:r>
          <a:r>
            <a:rPr lang="en-US" dirty="0" err="1" smtClean="0">
              <a:solidFill>
                <a:schemeClr val="bg1"/>
              </a:solidFill>
            </a:rPr>
            <a:t>gia</a:t>
          </a:r>
          <a:r>
            <a:rPr lang="en-US" dirty="0" smtClean="0">
              <a:solidFill>
                <a:schemeClr val="bg1"/>
              </a:solidFill>
            </a:rPr>
            <a:t> </a:t>
          </a:r>
          <a:r>
            <a:rPr lang="en-US" dirty="0" err="1" smtClean="0">
              <a:solidFill>
                <a:schemeClr val="bg1"/>
              </a:solidFill>
            </a:rPr>
            <a:t>tố</a:t>
          </a:r>
          <a:r>
            <a:rPr lang="en-US" dirty="0" smtClean="0">
              <a:solidFill>
                <a:schemeClr val="bg1"/>
              </a:solidFill>
            </a:rPr>
            <a:t> </a:t>
          </a:r>
          <a:r>
            <a:rPr lang="en-US" dirty="0" err="1" smtClean="0">
              <a:solidFill>
                <a:schemeClr val="bg1"/>
              </a:solidFill>
            </a:rPr>
            <a:t>tụng</a:t>
          </a:r>
          <a:endParaRPr lang="en-US" dirty="0">
            <a:solidFill>
              <a:schemeClr val="bg1"/>
            </a:solidFill>
          </a:endParaRPr>
        </a:p>
      </dgm:t>
    </dgm:pt>
    <dgm:pt modelId="{6367182F-CDC3-406D-8836-5F3C204E0386}" type="parTrans" cxnId="{9335EBE6-38D6-4FE7-89F6-AE8E7D716F19}">
      <dgm:prSet/>
      <dgm:spPr/>
      <dgm:t>
        <a:bodyPr/>
        <a:lstStyle/>
        <a:p>
          <a:endParaRPr lang="en-US"/>
        </a:p>
      </dgm:t>
    </dgm:pt>
    <dgm:pt modelId="{9AA8D8A9-AE48-4484-904F-725F2ADD90B4}" type="sibTrans" cxnId="{9335EBE6-38D6-4FE7-89F6-AE8E7D716F19}">
      <dgm:prSet/>
      <dgm:spPr/>
      <dgm:t>
        <a:bodyPr/>
        <a:lstStyle/>
        <a:p>
          <a:endParaRPr lang="en-US"/>
        </a:p>
      </dgm:t>
    </dgm:pt>
    <dgm:pt modelId="{F6815C13-C5F0-4737-9B7C-03D7FFAB37CD}" type="pres">
      <dgm:prSet presAssocID="{2C5C354F-DF11-4844-B885-68AAA76EEA1A}" presName="Name0" presStyleCnt="0">
        <dgm:presLayoutVars>
          <dgm:dir/>
          <dgm:resizeHandles val="exact"/>
        </dgm:presLayoutVars>
      </dgm:prSet>
      <dgm:spPr/>
      <dgm:t>
        <a:bodyPr/>
        <a:lstStyle/>
        <a:p>
          <a:endParaRPr lang="en-US"/>
        </a:p>
      </dgm:t>
    </dgm:pt>
    <dgm:pt modelId="{ED3A399C-5F6C-4506-9F3F-9F2611AE01A2}" type="pres">
      <dgm:prSet presAssocID="{D26E952F-AF52-479D-A56C-5D6B79B68AE4}" presName="node" presStyleLbl="node1" presStyleIdx="0" presStyleCnt="3">
        <dgm:presLayoutVars>
          <dgm:bulletEnabled val="1"/>
        </dgm:presLayoutVars>
      </dgm:prSet>
      <dgm:spPr/>
      <dgm:t>
        <a:bodyPr/>
        <a:lstStyle/>
        <a:p>
          <a:endParaRPr lang="en-US"/>
        </a:p>
      </dgm:t>
    </dgm:pt>
    <dgm:pt modelId="{4CAD1925-7A92-4F83-9A60-15AC9A1CF41D}" type="pres">
      <dgm:prSet presAssocID="{52A8190E-6063-449C-A1A4-CB413F253AD7}" presName="sibTrans" presStyleCnt="0"/>
      <dgm:spPr/>
    </dgm:pt>
    <dgm:pt modelId="{34360C00-6C78-43FA-9015-C935162624C3}" type="pres">
      <dgm:prSet presAssocID="{AA9B2A16-2B82-41A1-9F6A-F7128A6ACAF3}" presName="node" presStyleLbl="node1" presStyleIdx="1" presStyleCnt="3">
        <dgm:presLayoutVars>
          <dgm:bulletEnabled val="1"/>
        </dgm:presLayoutVars>
      </dgm:prSet>
      <dgm:spPr/>
      <dgm:t>
        <a:bodyPr/>
        <a:lstStyle/>
        <a:p>
          <a:endParaRPr lang="en-US"/>
        </a:p>
      </dgm:t>
    </dgm:pt>
    <dgm:pt modelId="{3F1BBE2E-07AE-4550-A602-2A1C0133B9AA}" type="pres">
      <dgm:prSet presAssocID="{EE741073-A857-447E-98BF-DCD85B546311}" presName="sibTrans" presStyleCnt="0"/>
      <dgm:spPr/>
    </dgm:pt>
    <dgm:pt modelId="{8F45BF7F-8E2F-403D-B60B-2432076BAE23}" type="pres">
      <dgm:prSet presAssocID="{9E6DE289-8E81-4BC9-8486-B6885D8F2DB9}" presName="node" presStyleLbl="node1" presStyleIdx="2" presStyleCnt="3">
        <dgm:presLayoutVars>
          <dgm:bulletEnabled val="1"/>
        </dgm:presLayoutVars>
      </dgm:prSet>
      <dgm:spPr/>
      <dgm:t>
        <a:bodyPr/>
        <a:lstStyle/>
        <a:p>
          <a:endParaRPr lang="en-US"/>
        </a:p>
      </dgm:t>
    </dgm:pt>
  </dgm:ptLst>
  <dgm:cxnLst>
    <dgm:cxn modelId="{0E2C5DDC-ACD1-4AA8-8C2A-3D8771CF0013}" srcId="{2C5C354F-DF11-4844-B885-68AAA76EEA1A}" destId="{AA9B2A16-2B82-41A1-9F6A-F7128A6ACAF3}" srcOrd="1" destOrd="0" parTransId="{7137F86B-764B-4448-ABE9-700C5662E84E}" sibTransId="{EE741073-A857-447E-98BF-DCD85B546311}"/>
    <dgm:cxn modelId="{0AF7FC33-0D8B-4726-B2D3-06674C5A841F}" type="presOf" srcId="{2C5C354F-DF11-4844-B885-68AAA76EEA1A}" destId="{F6815C13-C5F0-4737-9B7C-03D7FFAB37CD}" srcOrd="0" destOrd="0" presId="urn:microsoft.com/office/officeart/2005/8/layout/hList6"/>
    <dgm:cxn modelId="{9335EBE6-38D6-4FE7-89F6-AE8E7D716F19}" srcId="{2C5C354F-DF11-4844-B885-68AAA76EEA1A}" destId="{9E6DE289-8E81-4BC9-8486-B6885D8F2DB9}" srcOrd="2" destOrd="0" parTransId="{6367182F-CDC3-406D-8836-5F3C204E0386}" sibTransId="{9AA8D8A9-AE48-4484-904F-725F2ADD90B4}"/>
    <dgm:cxn modelId="{FD368FCF-FDCE-45C7-985F-96F6F04F6832}" type="presOf" srcId="{9E6DE289-8E81-4BC9-8486-B6885D8F2DB9}" destId="{8F45BF7F-8E2F-403D-B60B-2432076BAE23}" srcOrd="0" destOrd="0" presId="urn:microsoft.com/office/officeart/2005/8/layout/hList6"/>
    <dgm:cxn modelId="{0350CDE9-E982-4446-ACB7-7F231833903C}" type="presOf" srcId="{AA9B2A16-2B82-41A1-9F6A-F7128A6ACAF3}" destId="{34360C00-6C78-43FA-9015-C935162624C3}" srcOrd="0" destOrd="0" presId="urn:microsoft.com/office/officeart/2005/8/layout/hList6"/>
    <dgm:cxn modelId="{660C7975-49F5-49DE-BCE3-73F63DD6D01E}" srcId="{2C5C354F-DF11-4844-B885-68AAA76EEA1A}" destId="{D26E952F-AF52-479D-A56C-5D6B79B68AE4}" srcOrd="0" destOrd="0" parTransId="{47CF112C-9FE3-4458-8D6F-F8BCE6268105}" sibTransId="{52A8190E-6063-449C-A1A4-CB413F253AD7}"/>
    <dgm:cxn modelId="{D854A266-57E9-41EF-8A4A-A6E3031F2335}" type="presOf" srcId="{D26E952F-AF52-479D-A56C-5D6B79B68AE4}" destId="{ED3A399C-5F6C-4506-9F3F-9F2611AE01A2}" srcOrd="0" destOrd="0" presId="urn:microsoft.com/office/officeart/2005/8/layout/hList6"/>
    <dgm:cxn modelId="{6B1C4335-5F41-4BE0-9714-E4DA05627507}" type="presParOf" srcId="{F6815C13-C5F0-4737-9B7C-03D7FFAB37CD}" destId="{ED3A399C-5F6C-4506-9F3F-9F2611AE01A2}" srcOrd="0" destOrd="0" presId="urn:microsoft.com/office/officeart/2005/8/layout/hList6"/>
    <dgm:cxn modelId="{611AA3BE-D27D-4342-BF50-CC37C2B9942E}" type="presParOf" srcId="{F6815C13-C5F0-4737-9B7C-03D7FFAB37CD}" destId="{4CAD1925-7A92-4F83-9A60-15AC9A1CF41D}" srcOrd="1" destOrd="0" presId="urn:microsoft.com/office/officeart/2005/8/layout/hList6"/>
    <dgm:cxn modelId="{21A775D9-C0F7-4417-92D7-0F2FD6F04A5A}" type="presParOf" srcId="{F6815C13-C5F0-4737-9B7C-03D7FFAB37CD}" destId="{34360C00-6C78-43FA-9015-C935162624C3}" srcOrd="2" destOrd="0" presId="urn:microsoft.com/office/officeart/2005/8/layout/hList6"/>
    <dgm:cxn modelId="{64C180F7-5C97-4C37-AE7F-95BF10D8B7A5}" type="presParOf" srcId="{F6815C13-C5F0-4737-9B7C-03D7FFAB37CD}" destId="{3F1BBE2E-07AE-4550-A602-2A1C0133B9AA}" srcOrd="3" destOrd="0" presId="urn:microsoft.com/office/officeart/2005/8/layout/hList6"/>
    <dgm:cxn modelId="{2169B1F3-FCB7-4D35-846D-F7E6155CF435}" type="presParOf" srcId="{F6815C13-C5F0-4737-9B7C-03D7FFAB37CD}" destId="{8F45BF7F-8E2F-403D-B60B-2432076BAE23}"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360E48-52E2-401E-BC78-CE284349F1CC}">
      <dsp:nvSpPr>
        <dsp:cNvPr id="0" name=""/>
        <dsp:cNvSpPr/>
      </dsp:nvSpPr>
      <dsp:spPr>
        <a:xfrm>
          <a:off x="0" y="0"/>
          <a:ext cx="6858004" cy="3911600"/>
        </a:xfrm>
        <a:prstGeom prst="swooshArrow">
          <a:avLst>
            <a:gd name="adj1" fmla="val 25000"/>
            <a:gd name="adj2" fmla="val 25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207F25-D7F2-41F8-BDE7-68B2A55364B0}">
      <dsp:nvSpPr>
        <dsp:cNvPr id="0" name=""/>
        <dsp:cNvSpPr/>
      </dsp:nvSpPr>
      <dsp:spPr>
        <a:xfrm>
          <a:off x="1361257" y="2699786"/>
          <a:ext cx="162722" cy="16272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0F3D46-2F18-47F4-B07D-490EE4D76790}">
      <dsp:nvSpPr>
        <dsp:cNvPr id="0" name=""/>
        <dsp:cNvSpPr/>
      </dsp:nvSpPr>
      <dsp:spPr>
        <a:xfrm>
          <a:off x="1442618" y="2781147"/>
          <a:ext cx="1458244" cy="1130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23" tIns="0" rIns="0" bIns="0" numCol="1" spcCol="1270" anchor="t" anchorCtr="0">
          <a:noAutofit/>
        </a:bodyPr>
        <a:lstStyle/>
        <a:p>
          <a:pPr lvl="0" algn="l" defTabSz="889000">
            <a:lnSpc>
              <a:spcPct val="90000"/>
            </a:lnSpc>
            <a:spcBef>
              <a:spcPct val="0"/>
            </a:spcBef>
            <a:spcAft>
              <a:spcPct val="35000"/>
            </a:spcAft>
          </a:pPr>
          <a:r>
            <a:rPr lang="en-US" sz="2000" kern="1200" dirty="0" err="1" smtClean="0">
              <a:solidFill>
                <a:schemeClr val="bg1"/>
              </a:solidFill>
            </a:rPr>
            <a:t>Cấm</a:t>
          </a:r>
          <a:r>
            <a:rPr lang="en-US" sz="2000" kern="1200" dirty="0" smtClean="0">
              <a:solidFill>
                <a:schemeClr val="bg1"/>
              </a:solidFill>
            </a:rPr>
            <a:t> </a:t>
          </a:r>
          <a:r>
            <a:rPr lang="en-US" sz="2000" kern="1200" dirty="0" err="1" smtClean="0">
              <a:solidFill>
                <a:schemeClr val="bg1"/>
              </a:solidFill>
            </a:rPr>
            <a:t>dựa</a:t>
          </a:r>
          <a:r>
            <a:rPr lang="en-US" sz="2000" kern="1200" dirty="0" smtClean="0">
              <a:solidFill>
                <a:schemeClr val="bg1"/>
              </a:solidFill>
            </a:rPr>
            <a:t> </a:t>
          </a:r>
          <a:r>
            <a:rPr lang="en-US" sz="2000" kern="1200" dirty="0" err="1" smtClean="0">
              <a:solidFill>
                <a:schemeClr val="bg1"/>
              </a:solidFill>
            </a:rPr>
            <a:t>trên</a:t>
          </a:r>
          <a:r>
            <a:rPr lang="en-US" sz="2000" kern="1200" dirty="0" smtClean="0">
              <a:solidFill>
                <a:schemeClr val="bg1"/>
              </a:solidFill>
            </a:rPr>
            <a:t> </a:t>
          </a:r>
          <a:r>
            <a:rPr lang="en-US" sz="2000" kern="1200" dirty="0" err="1" smtClean="0">
              <a:solidFill>
                <a:schemeClr val="bg1"/>
              </a:solidFill>
            </a:rPr>
            <a:t>mức</a:t>
          </a:r>
          <a:r>
            <a:rPr lang="en-US" sz="2000" kern="1200" dirty="0" smtClean="0">
              <a:solidFill>
                <a:schemeClr val="bg1"/>
              </a:solidFill>
            </a:rPr>
            <a:t> </a:t>
          </a:r>
          <a:r>
            <a:rPr lang="en-US" sz="2000" kern="1200" dirty="0" err="1" smtClean="0">
              <a:solidFill>
                <a:schemeClr val="bg1"/>
              </a:solidFill>
            </a:rPr>
            <a:t>thị</a:t>
          </a:r>
          <a:r>
            <a:rPr lang="en-US" sz="2000" kern="1200" dirty="0" smtClean="0">
              <a:solidFill>
                <a:schemeClr val="bg1"/>
              </a:solidFill>
            </a:rPr>
            <a:t> </a:t>
          </a:r>
          <a:r>
            <a:rPr lang="en-US" sz="2000" kern="1200" dirty="0" err="1" smtClean="0">
              <a:solidFill>
                <a:schemeClr val="bg1"/>
              </a:solidFill>
            </a:rPr>
            <a:t>phần</a:t>
          </a:r>
          <a:r>
            <a:rPr lang="en-US" sz="2000" kern="1200" dirty="0" smtClean="0">
              <a:solidFill>
                <a:schemeClr val="bg1"/>
              </a:solidFill>
            </a:rPr>
            <a:t> </a:t>
          </a:r>
          <a:r>
            <a:rPr lang="en-US" sz="2000" kern="1200" dirty="0" err="1" smtClean="0">
              <a:solidFill>
                <a:schemeClr val="bg1"/>
              </a:solidFill>
            </a:rPr>
            <a:t>kết</a:t>
          </a:r>
          <a:r>
            <a:rPr lang="en-US" sz="2000" kern="1200" dirty="0" smtClean="0">
              <a:solidFill>
                <a:schemeClr val="bg1"/>
              </a:solidFill>
            </a:rPr>
            <a:t> </a:t>
          </a:r>
          <a:r>
            <a:rPr lang="en-US" sz="2000" kern="1200" dirty="0" err="1" smtClean="0">
              <a:solidFill>
                <a:schemeClr val="bg1"/>
              </a:solidFill>
            </a:rPr>
            <a:t>hợp</a:t>
          </a:r>
          <a:endParaRPr lang="en-US" sz="2000" kern="1200" dirty="0"/>
        </a:p>
      </dsp:txBody>
      <dsp:txXfrm>
        <a:off x="1442618" y="2781147"/>
        <a:ext cx="1458244" cy="1130452"/>
      </dsp:txXfrm>
    </dsp:sp>
    <dsp:sp modelId="{CBCAA885-14BA-42CA-A1B6-F95A3FAE8CBB}">
      <dsp:nvSpPr>
        <dsp:cNvPr id="0" name=""/>
        <dsp:cNvSpPr/>
      </dsp:nvSpPr>
      <dsp:spPr>
        <a:xfrm>
          <a:off x="3048732" y="1600200"/>
          <a:ext cx="294152" cy="294152"/>
        </a:xfrm>
        <a:prstGeom prst="ellipse">
          <a:avLst/>
        </a:prstGeom>
        <a:solidFill>
          <a:schemeClr val="accent3">
            <a:hueOff val="-4957716"/>
            <a:satOff val="15398"/>
            <a:lumOff val="-1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97D3B5-28DB-42AA-A2E6-747969188AB9}">
      <dsp:nvSpPr>
        <dsp:cNvPr id="0" name=""/>
        <dsp:cNvSpPr/>
      </dsp:nvSpPr>
      <dsp:spPr>
        <a:xfrm>
          <a:off x="3192872" y="1783689"/>
          <a:ext cx="1502054" cy="2127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865" tIns="0" rIns="0" bIns="0" numCol="1" spcCol="1270" anchor="t" anchorCtr="0">
          <a:noAutofit/>
        </a:bodyPr>
        <a:lstStyle/>
        <a:p>
          <a:pPr lvl="0" algn="l" defTabSz="889000">
            <a:lnSpc>
              <a:spcPct val="90000"/>
            </a:lnSpc>
            <a:spcBef>
              <a:spcPct val="0"/>
            </a:spcBef>
            <a:spcAft>
              <a:spcPct val="35000"/>
            </a:spcAft>
          </a:pPr>
          <a:r>
            <a:rPr lang="en-US" sz="2000" kern="1200" dirty="0" err="1" smtClean="0">
              <a:solidFill>
                <a:schemeClr val="bg1"/>
              </a:solidFill>
            </a:rPr>
            <a:t>Đánh</a:t>
          </a:r>
          <a:r>
            <a:rPr lang="en-US" sz="2000" kern="1200" dirty="0" smtClean="0">
              <a:solidFill>
                <a:schemeClr val="bg1"/>
              </a:solidFill>
            </a:rPr>
            <a:t> </a:t>
          </a:r>
          <a:r>
            <a:rPr lang="en-US" sz="2000" kern="1200" dirty="0" err="1" smtClean="0">
              <a:solidFill>
                <a:schemeClr val="bg1"/>
              </a:solidFill>
            </a:rPr>
            <a:t>giá</a:t>
          </a:r>
          <a:r>
            <a:rPr lang="en-US" sz="2000" kern="1200" dirty="0" smtClean="0">
              <a:solidFill>
                <a:schemeClr val="bg1"/>
              </a:solidFill>
            </a:rPr>
            <a:t> </a:t>
          </a:r>
          <a:r>
            <a:rPr lang="en-US" sz="2000" kern="1200" dirty="0" err="1" smtClean="0">
              <a:solidFill>
                <a:schemeClr val="bg1"/>
              </a:solidFill>
            </a:rPr>
            <a:t>tác</a:t>
          </a:r>
          <a:r>
            <a:rPr lang="en-US" sz="2000" kern="1200" dirty="0" smtClean="0">
              <a:solidFill>
                <a:schemeClr val="bg1"/>
              </a:solidFill>
            </a:rPr>
            <a:t> </a:t>
          </a:r>
          <a:r>
            <a:rPr lang="en-US" sz="2000" kern="1200" dirty="0" err="1" smtClean="0">
              <a:solidFill>
                <a:schemeClr val="bg1"/>
              </a:solidFill>
            </a:rPr>
            <a:t>động</a:t>
          </a:r>
          <a:r>
            <a:rPr lang="en-US" sz="2000" kern="1200" dirty="0" smtClean="0">
              <a:solidFill>
                <a:schemeClr val="bg1"/>
              </a:solidFill>
            </a:rPr>
            <a:t> </a:t>
          </a:r>
          <a:r>
            <a:rPr lang="en-US" sz="2000" kern="1200" dirty="0" err="1" smtClean="0">
              <a:solidFill>
                <a:schemeClr val="bg1"/>
              </a:solidFill>
            </a:rPr>
            <a:t>hoặc</a:t>
          </a:r>
          <a:r>
            <a:rPr lang="en-US" sz="2000" kern="1200" dirty="0" smtClean="0">
              <a:solidFill>
                <a:schemeClr val="bg1"/>
              </a:solidFill>
            </a:rPr>
            <a:t> </a:t>
          </a:r>
          <a:r>
            <a:rPr lang="en-US" sz="2000" kern="1200" dirty="0" err="1" smtClean="0">
              <a:solidFill>
                <a:schemeClr val="bg1"/>
              </a:solidFill>
            </a:rPr>
            <a:t>khả</a:t>
          </a:r>
          <a:r>
            <a:rPr lang="en-US" sz="2000" kern="1200" dirty="0" smtClean="0">
              <a:solidFill>
                <a:schemeClr val="bg1"/>
              </a:solidFill>
            </a:rPr>
            <a:t> </a:t>
          </a:r>
          <a:r>
            <a:rPr lang="en-US" sz="2000" kern="1200" dirty="0" err="1" smtClean="0">
              <a:solidFill>
                <a:schemeClr val="bg1"/>
              </a:solidFill>
            </a:rPr>
            <a:t>năng</a:t>
          </a:r>
          <a:r>
            <a:rPr lang="en-US" sz="2000" kern="1200" dirty="0" smtClean="0">
              <a:solidFill>
                <a:schemeClr val="bg1"/>
              </a:solidFill>
            </a:rPr>
            <a:t> </a:t>
          </a:r>
          <a:r>
            <a:rPr lang="en-US" sz="2000" kern="1200" dirty="0" err="1" smtClean="0">
              <a:solidFill>
                <a:schemeClr val="bg1"/>
              </a:solidFill>
            </a:rPr>
            <a:t>gây</a:t>
          </a:r>
          <a:r>
            <a:rPr lang="en-US" sz="2000" kern="1200" dirty="0" smtClean="0">
              <a:solidFill>
                <a:schemeClr val="bg1"/>
              </a:solidFill>
            </a:rPr>
            <a:t> </a:t>
          </a:r>
          <a:r>
            <a:rPr lang="en-US" sz="2000" kern="1200" dirty="0" err="1" smtClean="0">
              <a:solidFill>
                <a:schemeClr val="bg1"/>
              </a:solidFill>
            </a:rPr>
            <a:t>tác</a:t>
          </a:r>
          <a:r>
            <a:rPr lang="en-US" sz="2000" kern="1200" dirty="0" smtClean="0">
              <a:solidFill>
                <a:schemeClr val="bg1"/>
              </a:solidFill>
            </a:rPr>
            <a:t> </a:t>
          </a:r>
          <a:r>
            <a:rPr lang="en-US" sz="2000" kern="1200" dirty="0" err="1" smtClean="0">
              <a:solidFill>
                <a:schemeClr val="bg1"/>
              </a:solidFill>
            </a:rPr>
            <a:t>động</a:t>
          </a:r>
          <a:r>
            <a:rPr lang="en-US" sz="2000" kern="1200" dirty="0" smtClean="0">
              <a:solidFill>
                <a:schemeClr val="bg1"/>
              </a:solidFill>
            </a:rPr>
            <a:t> HCCT </a:t>
          </a:r>
          <a:r>
            <a:rPr lang="en-US" sz="2000" kern="1200" dirty="0" err="1" smtClean="0">
              <a:solidFill>
                <a:schemeClr val="bg1"/>
              </a:solidFill>
            </a:rPr>
            <a:t>một</a:t>
          </a:r>
          <a:r>
            <a:rPr lang="en-US" sz="2000" kern="1200" dirty="0" smtClean="0">
              <a:solidFill>
                <a:schemeClr val="bg1"/>
              </a:solidFill>
            </a:rPr>
            <a:t> </a:t>
          </a:r>
          <a:r>
            <a:rPr lang="en-US" sz="2000" kern="1200" dirty="0" err="1" smtClean="0">
              <a:solidFill>
                <a:schemeClr val="bg1"/>
              </a:solidFill>
            </a:rPr>
            <a:t>cách</a:t>
          </a:r>
          <a:r>
            <a:rPr lang="en-US" sz="2000" kern="1200" dirty="0" smtClean="0">
              <a:solidFill>
                <a:schemeClr val="bg1"/>
              </a:solidFill>
            </a:rPr>
            <a:t> </a:t>
          </a:r>
          <a:r>
            <a:rPr lang="en-US" sz="2000" kern="1200" dirty="0" err="1" smtClean="0">
              <a:solidFill>
                <a:schemeClr val="bg1"/>
              </a:solidFill>
            </a:rPr>
            <a:t>đáng</a:t>
          </a:r>
          <a:r>
            <a:rPr lang="en-US" sz="2000" kern="1200" dirty="0" smtClean="0">
              <a:solidFill>
                <a:schemeClr val="bg1"/>
              </a:solidFill>
            </a:rPr>
            <a:t> </a:t>
          </a:r>
          <a:r>
            <a:rPr lang="en-US" sz="2000" kern="1200" dirty="0" err="1" smtClean="0">
              <a:solidFill>
                <a:schemeClr val="bg1"/>
              </a:solidFill>
            </a:rPr>
            <a:t>kể</a:t>
          </a:r>
          <a:endParaRPr lang="en-US" sz="2000" kern="1200" dirty="0"/>
        </a:p>
      </dsp:txBody>
      <dsp:txXfrm>
        <a:off x="3192872" y="1783689"/>
        <a:ext cx="1502054" cy="2127910"/>
      </dsp:txXfrm>
    </dsp:sp>
    <dsp:sp modelId="{194EBDA0-4AEB-4197-BC29-E209A0A9EB88}">
      <dsp:nvSpPr>
        <dsp:cNvPr id="0" name=""/>
        <dsp:cNvSpPr/>
      </dsp:nvSpPr>
      <dsp:spPr>
        <a:xfrm>
          <a:off x="4825796" y="914400"/>
          <a:ext cx="406806" cy="406806"/>
        </a:xfrm>
        <a:prstGeom prst="ellipse">
          <a:avLst/>
        </a:prstGeom>
        <a:solidFill>
          <a:schemeClr val="accent3">
            <a:hueOff val="-9915432"/>
            <a:satOff val="30796"/>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C580C4-1632-4EDB-B6B8-C6C81B8E39CA}">
      <dsp:nvSpPr>
        <dsp:cNvPr id="0" name=""/>
        <dsp:cNvSpPr/>
      </dsp:nvSpPr>
      <dsp:spPr>
        <a:xfrm>
          <a:off x="5028803" y="1142989"/>
          <a:ext cx="1502054" cy="2718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558" tIns="0" rIns="0" bIns="0" numCol="1" spcCol="1270" anchor="t" anchorCtr="0">
          <a:noAutofit/>
        </a:bodyPr>
        <a:lstStyle/>
        <a:p>
          <a:pPr lvl="0" algn="l" defTabSz="889000">
            <a:lnSpc>
              <a:spcPct val="90000"/>
            </a:lnSpc>
            <a:spcBef>
              <a:spcPct val="0"/>
            </a:spcBef>
            <a:spcAft>
              <a:spcPct val="35000"/>
            </a:spcAft>
          </a:pPr>
          <a:r>
            <a:rPr lang="en-US" sz="2000" kern="1200" dirty="0" err="1" smtClean="0">
              <a:solidFill>
                <a:schemeClr val="bg1"/>
              </a:solidFill>
            </a:rPr>
            <a:t>Chính</a:t>
          </a:r>
          <a:r>
            <a:rPr lang="en-US" sz="2000" kern="1200" dirty="0" smtClean="0">
              <a:solidFill>
                <a:schemeClr val="bg1"/>
              </a:solidFill>
            </a:rPr>
            <a:t> </a:t>
          </a:r>
          <a:r>
            <a:rPr lang="en-US" sz="2000" kern="1200" dirty="0" err="1" smtClean="0">
              <a:solidFill>
                <a:schemeClr val="bg1"/>
              </a:solidFill>
            </a:rPr>
            <a:t>sách</a:t>
          </a:r>
          <a:r>
            <a:rPr lang="en-US" sz="2000" kern="1200" dirty="0" smtClean="0">
              <a:solidFill>
                <a:schemeClr val="bg1"/>
              </a:solidFill>
            </a:rPr>
            <a:t> </a:t>
          </a:r>
          <a:r>
            <a:rPr lang="en-US" sz="2000" kern="1200" dirty="0" err="1" smtClean="0">
              <a:solidFill>
                <a:schemeClr val="bg1"/>
              </a:solidFill>
            </a:rPr>
            <a:t>khoan</a:t>
          </a:r>
          <a:r>
            <a:rPr lang="en-US" sz="2000" kern="1200" dirty="0" smtClean="0">
              <a:solidFill>
                <a:schemeClr val="bg1"/>
              </a:solidFill>
            </a:rPr>
            <a:t> </a:t>
          </a:r>
          <a:r>
            <a:rPr lang="en-US" sz="2000" kern="1200" dirty="0" err="1" smtClean="0">
              <a:solidFill>
                <a:schemeClr val="bg1"/>
              </a:solidFill>
            </a:rPr>
            <a:t>hổng</a:t>
          </a:r>
          <a:endParaRPr lang="en-US" sz="2000" kern="1200" dirty="0">
            <a:solidFill>
              <a:schemeClr val="bg1"/>
            </a:solidFill>
          </a:endParaRPr>
        </a:p>
      </dsp:txBody>
      <dsp:txXfrm>
        <a:off x="5028803" y="1142989"/>
        <a:ext cx="1502054" cy="27185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360E48-52E2-401E-BC78-CE284349F1CC}">
      <dsp:nvSpPr>
        <dsp:cNvPr id="0" name=""/>
        <dsp:cNvSpPr/>
      </dsp:nvSpPr>
      <dsp:spPr>
        <a:xfrm>
          <a:off x="299719" y="0"/>
          <a:ext cx="6258560" cy="3911600"/>
        </a:xfrm>
        <a:prstGeom prst="swooshArrow">
          <a:avLst>
            <a:gd name="adj1" fmla="val 25000"/>
            <a:gd name="adj2" fmla="val 25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207F25-D7F2-41F8-BDE7-68B2A55364B0}">
      <dsp:nvSpPr>
        <dsp:cNvPr id="0" name=""/>
        <dsp:cNvSpPr/>
      </dsp:nvSpPr>
      <dsp:spPr>
        <a:xfrm>
          <a:off x="1094557" y="2699786"/>
          <a:ext cx="162722" cy="16272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0F3D46-2F18-47F4-B07D-490EE4D76790}">
      <dsp:nvSpPr>
        <dsp:cNvPr id="0" name=""/>
        <dsp:cNvSpPr/>
      </dsp:nvSpPr>
      <dsp:spPr>
        <a:xfrm>
          <a:off x="1175918" y="2781147"/>
          <a:ext cx="1458244" cy="11304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6223" tIns="0" rIns="0" bIns="0" numCol="1" spcCol="1270" anchor="t" anchorCtr="0">
          <a:noAutofit/>
        </a:bodyPr>
        <a:lstStyle/>
        <a:p>
          <a:pPr lvl="0" algn="l" defTabSz="933450">
            <a:lnSpc>
              <a:spcPct val="90000"/>
            </a:lnSpc>
            <a:spcBef>
              <a:spcPct val="0"/>
            </a:spcBef>
            <a:spcAft>
              <a:spcPct val="35000"/>
            </a:spcAft>
          </a:pPr>
          <a:r>
            <a:rPr lang="en-US" sz="2100" kern="1200" dirty="0" err="1" smtClean="0">
              <a:solidFill>
                <a:schemeClr val="bg1"/>
              </a:solidFill>
            </a:rPr>
            <a:t>Cấm</a:t>
          </a:r>
          <a:r>
            <a:rPr lang="en-US" sz="2100" kern="1200" dirty="0" smtClean="0">
              <a:solidFill>
                <a:schemeClr val="bg1"/>
              </a:solidFill>
            </a:rPr>
            <a:t> </a:t>
          </a:r>
          <a:r>
            <a:rPr lang="en-US" sz="2100" kern="1200" dirty="0" err="1" smtClean="0">
              <a:solidFill>
                <a:schemeClr val="bg1"/>
              </a:solidFill>
            </a:rPr>
            <a:t>khi</a:t>
          </a:r>
          <a:r>
            <a:rPr lang="en-US" sz="2100" kern="1200" dirty="0" smtClean="0">
              <a:solidFill>
                <a:schemeClr val="bg1"/>
              </a:solidFill>
            </a:rPr>
            <a:t> </a:t>
          </a:r>
          <a:r>
            <a:rPr lang="en-US" sz="2100" kern="1200" dirty="0" err="1" smtClean="0">
              <a:solidFill>
                <a:schemeClr val="bg1"/>
              </a:solidFill>
            </a:rPr>
            <a:t>thị</a:t>
          </a:r>
          <a:r>
            <a:rPr lang="en-US" sz="2100" kern="1200" dirty="0" smtClean="0">
              <a:solidFill>
                <a:schemeClr val="bg1"/>
              </a:solidFill>
            </a:rPr>
            <a:t> </a:t>
          </a:r>
          <a:r>
            <a:rPr lang="en-US" sz="2100" kern="1200" dirty="0" err="1" smtClean="0">
              <a:solidFill>
                <a:schemeClr val="bg1"/>
              </a:solidFill>
            </a:rPr>
            <a:t>phần</a:t>
          </a:r>
          <a:r>
            <a:rPr lang="en-US" sz="2100" kern="1200" dirty="0" smtClean="0">
              <a:solidFill>
                <a:schemeClr val="bg1"/>
              </a:solidFill>
            </a:rPr>
            <a:t> </a:t>
          </a:r>
          <a:r>
            <a:rPr lang="en-US" sz="2100" kern="1200" dirty="0" err="1" smtClean="0">
              <a:solidFill>
                <a:schemeClr val="bg1"/>
              </a:solidFill>
            </a:rPr>
            <a:t>kết</a:t>
          </a:r>
          <a:r>
            <a:rPr lang="en-US" sz="2100" kern="1200" dirty="0" smtClean="0">
              <a:solidFill>
                <a:schemeClr val="bg1"/>
              </a:solidFill>
            </a:rPr>
            <a:t> </a:t>
          </a:r>
          <a:r>
            <a:rPr lang="en-US" sz="2100" kern="1200" dirty="0" err="1" smtClean="0">
              <a:solidFill>
                <a:schemeClr val="bg1"/>
              </a:solidFill>
            </a:rPr>
            <a:t>hợp</a:t>
          </a:r>
          <a:r>
            <a:rPr lang="en-US" sz="2100" kern="1200" dirty="0" smtClean="0">
              <a:solidFill>
                <a:schemeClr val="bg1"/>
              </a:solidFill>
            </a:rPr>
            <a:t> </a:t>
          </a:r>
          <a:r>
            <a:rPr lang="en-US" sz="2100" kern="1200" dirty="0" err="1" smtClean="0">
              <a:solidFill>
                <a:schemeClr val="bg1"/>
              </a:solidFill>
            </a:rPr>
            <a:t>trên</a:t>
          </a:r>
          <a:r>
            <a:rPr lang="en-US" sz="2100" kern="1200" dirty="0" smtClean="0">
              <a:solidFill>
                <a:schemeClr val="bg1"/>
              </a:solidFill>
            </a:rPr>
            <a:t> 50%</a:t>
          </a:r>
          <a:endParaRPr lang="en-US" sz="2100" kern="1200" dirty="0"/>
        </a:p>
      </dsp:txBody>
      <dsp:txXfrm>
        <a:off x="1175918" y="2781147"/>
        <a:ext cx="1458244" cy="1130452"/>
      </dsp:txXfrm>
    </dsp:sp>
    <dsp:sp modelId="{CBCAA885-14BA-42CA-A1B6-F95A3FAE8CBB}">
      <dsp:nvSpPr>
        <dsp:cNvPr id="0" name=""/>
        <dsp:cNvSpPr/>
      </dsp:nvSpPr>
      <dsp:spPr>
        <a:xfrm>
          <a:off x="2530896" y="1636613"/>
          <a:ext cx="294152" cy="294152"/>
        </a:xfrm>
        <a:prstGeom prst="ellipse">
          <a:avLst/>
        </a:prstGeom>
        <a:solidFill>
          <a:schemeClr val="accent3">
            <a:hueOff val="-4957716"/>
            <a:satOff val="15398"/>
            <a:lumOff val="-1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97D3B5-28DB-42AA-A2E6-747969188AB9}">
      <dsp:nvSpPr>
        <dsp:cNvPr id="0" name=""/>
        <dsp:cNvSpPr/>
      </dsp:nvSpPr>
      <dsp:spPr>
        <a:xfrm>
          <a:off x="2677972" y="1783689"/>
          <a:ext cx="1502054" cy="2127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865" tIns="0" rIns="0" bIns="0" numCol="1" spcCol="1270" anchor="t" anchorCtr="0">
          <a:noAutofit/>
        </a:bodyPr>
        <a:lstStyle/>
        <a:p>
          <a:pPr lvl="0" algn="l" defTabSz="933450">
            <a:lnSpc>
              <a:spcPct val="90000"/>
            </a:lnSpc>
            <a:spcBef>
              <a:spcPct val="0"/>
            </a:spcBef>
            <a:spcAft>
              <a:spcPct val="35000"/>
            </a:spcAft>
          </a:pPr>
          <a:r>
            <a:rPr lang="en-US" sz="2100" kern="1200" dirty="0" err="1" smtClean="0">
              <a:solidFill>
                <a:schemeClr val="bg1"/>
              </a:solidFill>
            </a:rPr>
            <a:t>Mở</a:t>
          </a:r>
          <a:r>
            <a:rPr lang="en-US" sz="2100" kern="1200" dirty="0" smtClean="0">
              <a:solidFill>
                <a:schemeClr val="bg1"/>
              </a:solidFill>
            </a:rPr>
            <a:t> </a:t>
          </a:r>
          <a:r>
            <a:rPr lang="en-US" sz="2100" kern="1200" dirty="0" err="1" smtClean="0">
              <a:solidFill>
                <a:schemeClr val="bg1"/>
              </a:solidFill>
            </a:rPr>
            <a:t>rộng</a:t>
          </a:r>
          <a:r>
            <a:rPr lang="en-US" sz="2100" kern="1200" dirty="0" smtClean="0">
              <a:solidFill>
                <a:schemeClr val="bg1"/>
              </a:solidFill>
            </a:rPr>
            <a:t> </a:t>
          </a:r>
          <a:r>
            <a:rPr lang="en-US" sz="2100" kern="1200" dirty="0" err="1" smtClean="0">
              <a:solidFill>
                <a:schemeClr val="bg1"/>
              </a:solidFill>
            </a:rPr>
            <a:t>ngưỡng</a:t>
          </a:r>
          <a:r>
            <a:rPr lang="en-US" sz="2100" kern="1200" dirty="0" smtClean="0">
              <a:solidFill>
                <a:schemeClr val="bg1"/>
              </a:solidFill>
            </a:rPr>
            <a:t> </a:t>
          </a:r>
          <a:r>
            <a:rPr lang="en-US" sz="2100" kern="1200" dirty="0" err="1" smtClean="0">
              <a:solidFill>
                <a:schemeClr val="bg1"/>
              </a:solidFill>
            </a:rPr>
            <a:t>thông</a:t>
          </a:r>
          <a:r>
            <a:rPr lang="en-US" sz="2100" kern="1200" dirty="0" smtClean="0">
              <a:solidFill>
                <a:schemeClr val="bg1"/>
              </a:solidFill>
            </a:rPr>
            <a:t> </a:t>
          </a:r>
          <a:r>
            <a:rPr lang="en-US" sz="2100" kern="1200" dirty="0" err="1" smtClean="0">
              <a:solidFill>
                <a:schemeClr val="bg1"/>
              </a:solidFill>
            </a:rPr>
            <a:t>báo</a:t>
          </a:r>
          <a:endParaRPr lang="en-US" sz="2100" kern="1200" dirty="0"/>
        </a:p>
      </dsp:txBody>
      <dsp:txXfrm>
        <a:off x="2677972" y="1783689"/>
        <a:ext cx="1502054" cy="2127910"/>
      </dsp:txXfrm>
    </dsp:sp>
    <dsp:sp modelId="{194EBDA0-4AEB-4197-BC29-E209A0A9EB88}">
      <dsp:nvSpPr>
        <dsp:cNvPr id="0" name=""/>
        <dsp:cNvSpPr/>
      </dsp:nvSpPr>
      <dsp:spPr>
        <a:xfrm>
          <a:off x="4258259" y="989634"/>
          <a:ext cx="406806" cy="406806"/>
        </a:xfrm>
        <a:prstGeom prst="ellipse">
          <a:avLst/>
        </a:prstGeom>
        <a:solidFill>
          <a:schemeClr val="accent3">
            <a:hueOff val="-9915432"/>
            <a:satOff val="30796"/>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C580C4-1632-4EDB-B6B8-C6C81B8E39CA}">
      <dsp:nvSpPr>
        <dsp:cNvPr id="0" name=""/>
        <dsp:cNvSpPr/>
      </dsp:nvSpPr>
      <dsp:spPr>
        <a:xfrm>
          <a:off x="4461662" y="1193037"/>
          <a:ext cx="1502054" cy="2718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558" tIns="0" rIns="0" bIns="0" numCol="1" spcCol="1270" anchor="t" anchorCtr="0">
          <a:noAutofit/>
        </a:bodyPr>
        <a:lstStyle/>
        <a:p>
          <a:pPr lvl="0" algn="l" defTabSz="933450">
            <a:lnSpc>
              <a:spcPct val="90000"/>
            </a:lnSpc>
            <a:spcBef>
              <a:spcPct val="0"/>
            </a:spcBef>
            <a:spcAft>
              <a:spcPct val="35000"/>
            </a:spcAft>
          </a:pPr>
          <a:r>
            <a:rPr lang="en-US" sz="2100" kern="1200" dirty="0" err="1" smtClean="0">
              <a:solidFill>
                <a:schemeClr val="bg1"/>
              </a:solidFill>
            </a:rPr>
            <a:t>Trao</a:t>
          </a:r>
          <a:r>
            <a:rPr lang="en-US" sz="2100" kern="1200" dirty="0" smtClean="0">
              <a:solidFill>
                <a:schemeClr val="bg1"/>
              </a:solidFill>
            </a:rPr>
            <a:t> </a:t>
          </a:r>
          <a:r>
            <a:rPr lang="en-US" sz="2100" kern="1200" dirty="0" err="1" smtClean="0">
              <a:solidFill>
                <a:schemeClr val="bg1"/>
              </a:solidFill>
            </a:rPr>
            <a:t>thẩm</a:t>
          </a:r>
          <a:r>
            <a:rPr lang="en-US" sz="2100" kern="1200" dirty="0" smtClean="0">
              <a:solidFill>
                <a:schemeClr val="bg1"/>
              </a:solidFill>
            </a:rPr>
            <a:t> </a:t>
          </a:r>
          <a:r>
            <a:rPr lang="en-US" sz="2100" kern="1200" dirty="0" err="1" smtClean="0">
              <a:solidFill>
                <a:schemeClr val="bg1"/>
              </a:solidFill>
            </a:rPr>
            <a:t>quyền</a:t>
          </a:r>
          <a:r>
            <a:rPr lang="en-US" sz="2100" kern="1200" dirty="0" smtClean="0">
              <a:solidFill>
                <a:schemeClr val="bg1"/>
              </a:solidFill>
            </a:rPr>
            <a:t> </a:t>
          </a:r>
          <a:r>
            <a:rPr lang="en-US" sz="2100" kern="1200" dirty="0" err="1" smtClean="0">
              <a:solidFill>
                <a:schemeClr val="bg1"/>
              </a:solidFill>
            </a:rPr>
            <a:t>cho</a:t>
          </a:r>
          <a:r>
            <a:rPr lang="en-US" sz="2100" kern="1200" dirty="0" smtClean="0">
              <a:solidFill>
                <a:schemeClr val="bg1"/>
              </a:solidFill>
            </a:rPr>
            <a:t> </a:t>
          </a:r>
          <a:r>
            <a:rPr lang="en-US" sz="2100" kern="1200" dirty="0" err="1" smtClean="0">
              <a:solidFill>
                <a:schemeClr val="bg1"/>
              </a:solidFill>
            </a:rPr>
            <a:t>Ủy</a:t>
          </a:r>
          <a:r>
            <a:rPr lang="en-US" sz="2100" kern="1200" dirty="0" smtClean="0">
              <a:solidFill>
                <a:schemeClr val="bg1"/>
              </a:solidFill>
            </a:rPr>
            <a:t> ban </a:t>
          </a:r>
          <a:r>
            <a:rPr lang="en-US" sz="2100" kern="1200" dirty="0" err="1" smtClean="0">
              <a:solidFill>
                <a:schemeClr val="bg1"/>
              </a:solidFill>
            </a:rPr>
            <a:t>Cạnh</a:t>
          </a:r>
          <a:r>
            <a:rPr lang="en-US" sz="2100" kern="1200" dirty="0" smtClean="0">
              <a:solidFill>
                <a:schemeClr val="bg1"/>
              </a:solidFill>
            </a:rPr>
            <a:t> </a:t>
          </a:r>
          <a:r>
            <a:rPr lang="en-US" sz="2100" kern="1200" dirty="0" err="1" smtClean="0">
              <a:solidFill>
                <a:schemeClr val="bg1"/>
              </a:solidFill>
            </a:rPr>
            <a:t>tranh</a:t>
          </a:r>
          <a:r>
            <a:rPr lang="en-US" sz="2100" kern="1200" dirty="0" smtClean="0">
              <a:solidFill>
                <a:schemeClr val="bg1"/>
              </a:solidFill>
            </a:rPr>
            <a:t> </a:t>
          </a:r>
          <a:r>
            <a:rPr lang="en-US" sz="2100" kern="1200" dirty="0" err="1" smtClean="0">
              <a:solidFill>
                <a:schemeClr val="bg1"/>
              </a:solidFill>
            </a:rPr>
            <a:t>Quốc</a:t>
          </a:r>
          <a:r>
            <a:rPr lang="en-US" sz="2100" kern="1200" dirty="0" smtClean="0">
              <a:solidFill>
                <a:schemeClr val="bg1"/>
              </a:solidFill>
            </a:rPr>
            <a:t> </a:t>
          </a:r>
          <a:r>
            <a:rPr lang="en-US" sz="2100" kern="1200" dirty="0" err="1" smtClean="0">
              <a:solidFill>
                <a:schemeClr val="bg1"/>
              </a:solidFill>
            </a:rPr>
            <a:t>gia</a:t>
          </a:r>
          <a:r>
            <a:rPr lang="en-US" sz="2100" kern="1200" dirty="0" smtClean="0">
              <a:solidFill>
                <a:schemeClr val="bg1"/>
              </a:solidFill>
            </a:rPr>
            <a:t> </a:t>
          </a:r>
          <a:r>
            <a:rPr lang="en-US" sz="2100" kern="1200" dirty="0" err="1" smtClean="0">
              <a:solidFill>
                <a:schemeClr val="bg1"/>
              </a:solidFill>
            </a:rPr>
            <a:t>đánh</a:t>
          </a:r>
          <a:r>
            <a:rPr lang="en-US" sz="2100" kern="1200" dirty="0" smtClean="0">
              <a:solidFill>
                <a:schemeClr val="bg1"/>
              </a:solidFill>
            </a:rPr>
            <a:t> </a:t>
          </a:r>
          <a:r>
            <a:rPr lang="en-US" sz="2100" kern="1200" dirty="0" err="1" smtClean="0">
              <a:solidFill>
                <a:schemeClr val="bg1"/>
              </a:solidFill>
            </a:rPr>
            <a:t>giá</a:t>
          </a:r>
          <a:r>
            <a:rPr lang="en-US" sz="2100" kern="1200" dirty="0" smtClean="0">
              <a:solidFill>
                <a:schemeClr val="bg1"/>
              </a:solidFill>
            </a:rPr>
            <a:t> </a:t>
          </a:r>
          <a:r>
            <a:rPr lang="en-US" sz="2100" kern="1200" dirty="0" err="1" smtClean="0">
              <a:solidFill>
                <a:schemeClr val="bg1"/>
              </a:solidFill>
            </a:rPr>
            <a:t>tác</a:t>
          </a:r>
          <a:r>
            <a:rPr lang="en-US" sz="2100" kern="1200" dirty="0" smtClean="0">
              <a:solidFill>
                <a:schemeClr val="bg1"/>
              </a:solidFill>
            </a:rPr>
            <a:t> </a:t>
          </a:r>
          <a:r>
            <a:rPr lang="en-US" sz="2100" kern="1200" dirty="0" err="1" smtClean="0">
              <a:solidFill>
                <a:schemeClr val="bg1"/>
              </a:solidFill>
            </a:rPr>
            <a:t>động</a:t>
          </a:r>
          <a:r>
            <a:rPr lang="en-US" sz="2100" kern="1200" dirty="0" smtClean="0">
              <a:solidFill>
                <a:schemeClr val="bg1"/>
              </a:solidFill>
            </a:rPr>
            <a:t> </a:t>
          </a:r>
          <a:r>
            <a:rPr lang="en-US" sz="2100" kern="1200" dirty="0" err="1" smtClean="0">
              <a:solidFill>
                <a:schemeClr val="bg1"/>
              </a:solidFill>
            </a:rPr>
            <a:t>của</a:t>
          </a:r>
          <a:r>
            <a:rPr lang="en-US" sz="2100" kern="1200" dirty="0" smtClean="0">
              <a:solidFill>
                <a:schemeClr val="bg1"/>
              </a:solidFill>
            </a:rPr>
            <a:t> TTKT</a:t>
          </a:r>
          <a:endParaRPr lang="en-US" sz="2100" kern="1200" dirty="0">
            <a:solidFill>
              <a:schemeClr val="bg1"/>
            </a:solidFill>
          </a:endParaRPr>
        </a:p>
      </dsp:txBody>
      <dsp:txXfrm>
        <a:off x="4461662" y="1193037"/>
        <a:ext cx="1502054" cy="27185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348EB-0DC9-4023-B7B8-5537CFD1E4BC}">
      <dsp:nvSpPr>
        <dsp:cNvPr id="0" name=""/>
        <dsp:cNvSpPr/>
      </dsp:nvSpPr>
      <dsp:spPr>
        <a:xfrm rot="16200000">
          <a:off x="-1284613" y="1286340"/>
          <a:ext cx="4267200" cy="1694519"/>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8023" bIns="0" numCol="1" spcCol="1270" anchor="ctr" anchorCtr="0">
          <a:noAutofit/>
        </a:bodyPr>
        <a:lstStyle/>
        <a:p>
          <a:pPr lvl="0" algn="l" defTabSz="889000">
            <a:lnSpc>
              <a:spcPct val="90000"/>
            </a:lnSpc>
            <a:spcBef>
              <a:spcPct val="0"/>
            </a:spcBef>
            <a:spcAft>
              <a:spcPct val="35000"/>
            </a:spcAft>
          </a:pPr>
          <a:r>
            <a:rPr lang="vi-VN" sz="2000" kern="1200" dirty="0" smtClean="0">
              <a:solidFill>
                <a:schemeClr val="bg1"/>
              </a:solidFill>
            </a:rPr>
            <a:t>Tổng tài sản trên thị trường Việt Nam của doanh nghiệp tham gia tập trung kinh tế</a:t>
          </a:r>
          <a:endParaRPr lang="en-US" sz="2000" kern="1200" dirty="0">
            <a:solidFill>
              <a:schemeClr val="bg1"/>
            </a:solidFill>
          </a:endParaRPr>
        </a:p>
      </dsp:txBody>
      <dsp:txXfrm rot="5400000">
        <a:off x="1727" y="853440"/>
        <a:ext cx="1694519" cy="2560320"/>
      </dsp:txXfrm>
    </dsp:sp>
    <dsp:sp modelId="{0C0A43D5-1798-44BD-B9FA-1F6F34F5568A}">
      <dsp:nvSpPr>
        <dsp:cNvPr id="0" name=""/>
        <dsp:cNvSpPr/>
      </dsp:nvSpPr>
      <dsp:spPr>
        <a:xfrm rot="16200000">
          <a:off x="536995" y="1286340"/>
          <a:ext cx="4267200" cy="1694519"/>
        </a:xfrm>
        <a:prstGeom prst="flowChartManualOperation">
          <a:avLst/>
        </a:prstGeom>
        <a:solidFill>
          <a:schemeClr val="accent3">
            <a:hueOff val="-3305144"/>
            <a:satOff val="10265"/>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8023" bIns="0" numCol="1" spcCol="1270" anchor="ctr" anchorCtr="0">
          <a:noAutofit/>
        </a:bodyPr>
        <a:lstStyle/>
        <a:p>
          <a:pPr lvl="0" algn="l" defTabSz="889000">
            <a:lnSpc>
              <a:spcPct val="90000"/>
            </a:lnSpc>
            <a:spcBef>
              <a:spcPct val="0"/>
            </a:spcBef>
            <a:spcAft>
              <a:spcPct val="35000"/>
            </a:spcAft>
          </a:pPr>
          <a:r>
            <a:rPr lang="vi-VN" sz="2000" kern="1200" dirty="0" smtClean="0">
              <a:solidFill>
                <a:schemeClr val="bg1"/>
              </a:solidFill>
            </a:rPr>
            <a:t>Tổng doanh thu trên thị trường Việt Nam của doanh nghiệp tham gia tập trung kinh tế</a:t>
          </a:r>
          <a:endParaRPr lang="en-US" sz="2000" kern="1200" dirty="0">
            <a:solidFill>
              <a:schemeClr val="bg1"/>
            </a:solidFill>
          </a:endParaRPr>
        </a:p>
      </dsp:txBody>
      <dsp:txXfrm rot="5400000">
        <a:off x="1823335" y="853440"/>
        <a:ext cx="1694519" cy="2560320"/>
      </dsp:txXfrm>
    </dsp:sp>
    <dsp:sp modelId="{D98914FA-5C05-41E2-8C2B-D3D67D4D9FA7}">
      <dsp:nvSpPr>
        <dsp:cNvPr id="0" name=""/>
        <dsp:cNvSpPr/>
      </dsp:nvSpPr>
      <dsp:spPr>
        <a:xfrm rot="16200000">
          <a:off x="2358604" y="1286340"/>
          <a:ext cx="4267200" cy="1694519"/>
        </a:xfrm>
        <a:prstGeom prst="flowChartManualOperation">
          <a:avLst/>
        </a:prstGeom>
        <a:solidFill>
          <a:schemeClr val="accent3">
            <a:hueOff val="-6610288"/>
            <a:satOff val="20531"/>
            <a:lumOff val="-143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8023" bIns="0" numCol="1" spcCol="1270" anchor="ctr" anchorCtr="0">
          <a:noAutofit/>
        </a:bodyPr>
        <a:lstStyle/>
        <a:p>
          <a:pPr lvl="0" algn="l" defTabSz="889000">
            <a:lnSpc>
              <a:spcPct val="90000"/>
            </a:lnSpc>
            <a:spcBef>
              <a:spcPct val="0"/>
            </a:spcBef>
            <a:spcAft>
              <a:spcPct val="35000"/>
            </a:spcAft>
          </a:pPr>
          <a:r>
            <a:rPr lang="vi-VN" sz="2000" kern="1200" dirty="0" smtClean="0">
              <a:solidFill>
                <a:schemeClr val="bg1"/>
              </a:solidFill>
            </a:rPr>
            <a:t>Giá trị giao dịch của tập trung kinh tế</a:t>
          </a:r>
          <a:endParaRPr lang="en-US" sz="2000" kern="1200" dirty="0">
            <a:solidFill>
              <a:schemeClr val="bg1"/>
            </a:solidFill>
          </a:endParaRPr>
        </a:p>
      </dsp:txBody>
      <dsp:txXfrm rot="5400000">
        <a:off x="3644944" y="853440"/>
        <a:ext cx="1694519" cy="2560320"/>
      </dsp:txXfrm>
    </dsp:sp>
    <dsp:sp modelId="{3F2A6A6A-5B8C-483B-B2EE-7025EA5DBB7A}">
      <dsp:nvSpPr>
        <dsp:cNvPr id="0" name=""/>
        <dsp:cNvSpPr/>
      </dsp:nvSpPr>
      <dsp:spPr>
        <a:xfrm rot="16200000">
          <a:off x="4180213" y="1286340"/>
          <a:ext cx="4267200" cy="1694519"/>
        </a:xfrm>
        <a:prstGeom prst="flowChartManualOperation">
          <a:avLst/>
        </a:prstGeom>
        <a:solidFill>
          <a:schemeClr val="accent3">
            <a:hueOff val="-9915432"/>
            <a:satOff val="30796"/>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8023" bIns="0" numCol="1" spcCol="1270" anchor="ctr" anchorCtr="0">
          <a:noAutofit/>
        </a:bodyPr>
        <a:lstStyle/>
        <a:p>
          <a:pPr lvl="0" algn="l" defTabSz="889000">
            <a:lnSpc>
              <a:spcPct val="90000"/>
            </a:lnSpc>
            <a:spcBef>
              <a:spcPct val="0"/>
            </a:spcBef>
            <a:spcAft>
              <a:spcPct val="35000"/>
            </a:spcAft>
          </a:pPr>
          <a:r>
            <a:rPr lang="vi-VN" sz="2000" kern="1200" dirty="0" smtClean="0">
              <a:solidFill>
                <a:schemeClr val="bg1"/>
              </a:solidFill>
            </a:rPr>
            <a:t>Thị phần kết hợp trên thị trường liên quan của doanh nghiệp tham gia tập trung kinh tế</a:t>
          </a:r>
          <a:endParaRPr lang="en-US" sz="2000" kern="1200" dirty="0">
            <a:solidFill>
              <a:schemeClr val="bg1"/>
            </a:solidFill>
          </a:endParaRPr>
        </a:p>
      </dsp:txBody>
      <dsp:txXfrm rot="5400000">
        <a:off x="5466553" y="853440"/>
        <a:ext cx="1694519" cy="25603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87E11-1524-428A-887B-897D72AFBF32}">
      <dsp:nvSpPr>
        <dsp:cNvPr id="0" name=""/>
        <dsp:cNvSpPr/>
      </dsp:nvSpPr>
      <dsp:spPr>
        <a:xfrm>
          <a:off x="1602005" y="867841"/>
          <a:ext cx="91440" cy="588210"/>
        </a:xfrm>
        <a:custGeom>
          <a:avLst/>
          <a:gdLst/>
          <a:ahLst/>
          <a:cxnLst/>
          <a:rect l="0" t="0" r="0" b="0"/>
          <a:pathLst>
            <a:path>
              <a:moveTo>
                <a:pt x="73946" y="0"/>
              </a:moveTo>
              <a:lnTo>
                <a:pt x="73946" y="436360"/>
              </a:lnTo>
              <a:lnTo>
                <a:pt x="45720" y="436360"/>
              </a:lnTo>
              <a:lnTo>
                <a:pt x="45720" y="58821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E86650-D743-4E75-A611-B9D69CBB7BEF}">
      <dsp:nvSpPr>
        <dsp:cNvPr id="0" name=""/>
        <dsp:cNvSpPr/>
      </dsp:nvSpPr>
      <dsp:spPr>
        <a:xfrm>
          <a:off x="856373" y="-173021"/>
          <a:ext cx="1639155" cy="1040863"/>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B5FCBD-768D-4400-ACA2-300D5A70F936}">
      <dsp:nvSpPr>
        <dsp:cNvPr id="0" name=""/>
        <dsp:cNvSpPr/>
      </dsp:nvSpPr>
      <dsp:spPr>
        <a:xfrm>
          <a:off x="1038502" y="0"/>
          <a:ext cx="1639155" cy="104086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Bộ</a:t>
          </a:r>
          <a:r>
            <a:rPr lang="en-US" sz="2000" kern="1200" dirty="0" smtClean="0"/>
            <a:t> </a:t>
          </a:r>
          <a:r>
            <a:rPr lang="en-US" sz="2000" kern="1200" dirty="0" err="1" smtClean="0"/>
            <a:t>Công</a:t>
          </a:r>
          <a:r>
            <a:rPr lang="en-US" sz="2000" kern="1200" dirty="0" smtClean="0"/>
            <a:t> </a:t>
          </a:r>
          <a:r>
            <a:rPr lang="en-US" sz="2000" kern="1200" dirty="0" err="1" smtClean="0"/>
            <a:t>Thương</a:t>
          </a:r>
          <a:endParaRPr lang="en-US" sz="2000" kern="1200" dirty="0"/>
        </a:p>
      </dsp:txBody>
      <dsp:txXfrm>
        <a:off x="1068988" y="30486"/>
        <a:ext cx="1578183" cy="979891"/>
      </dsp:txXfrm>
    </dsp:sp>
    <dsp:sp modelId="{015F9DEB-7CEF-405D-9BBD-812518FE8204}">
      <dsp:nvSpPr>
        <dsp:cNvPr id="0" name=""/>
        <dsp:cNvSpPr/>
      </dsp:nvSpPr>
      <dsp:spPr>
        <a:xfrm>
          <a:off x="828147" y="1456052"/>
          <a:ext cx="1639155" cy="104086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B6FC7F-7D41-4F72-8250-052648977454}">
      <dsp:nvSpPr>
        <dsp:cNvPr id="0" name=""/>
        <dsp:cNvSpPr/>
      </dsp:nvSpPr>
      <dsp:spPr>
        <a:xfrm>
          <a:off x="1010275" y="1629074"/>
          <a:ext cx="1639155" cy="104086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Ủy</a:t>
          </a:r>
          <a:r>
            <a:rPr lang="en-US" sz="2000" kern="1200" dirty="0" smtClean="0"/>
            <a:t> ban </a:t>
          </a:r>
          <a:r>
            <a:rPr lang="en-US" sz="2000" kern="1200" dirty="0" err="1" smtClean="0"/>
            <a:t>Cạnh</a:t>
          </a:r>
          <a:r>
            <a:rPr lang="en-US" sz="2000" kern="1200" dirty="0" smtClean="0"/>
            <a:t> </a:t>
          </a:r>
          <a:r>
            <a:rPr lang="en-US" sz="2000" kern="1200" dirty="0" err="1" smtClean="0"/>
            <a:t>tranh</a:t>
          </a:r>
          <a:r>
            <a:rPr lang="en-US" sz="2000" kern="1200" dirty="0" smtClean="0"/>
            <a:t> </a:t>
          </a:r>
          <a:r>
            <a:rPr lang="en-US" sz="2000" kern="1200" dirty="0" err="1" smtClean="0"/>
            <a:t>Quốc</a:t>
          </a:r>
          <a:r>
            <a:rPr lang="en-US" sz="2000" kern="1200" dirty="0" smtClean="0"/>
            <a:t> </a:t>
          </a:r>
          <a:r>
            <a:rPr lang="en-US" sz="2000" kern="1200" dirty="0" err="1" smtClean="0"/>
            <a:t>gia</a:t>
          </a:r>
          <a:endParaRPr lang="en-US" sz="2000" kern="1200" dirty="0"/>
        </a:p>
      </dsp:txBody>
      <dsp:txXfrm>
        <a:off x="1040761" y="1659560"/>
        <a:ext cx="1578183" cy="9798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C8C655-E19B-458C-ABB6-021F31B91AD0}">
      <dsp:nvSpPr>
        <dsp:cNvPr id="0" name=""/>
        <dsp:cNvSpPr/>
      </dsp:nvSpPr>
      <dsp:spPr>
        <a:xfrm>
          <a:off x="1116" y="138055"/>
          <a:ext cx="1359916" cy="543966"/>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err="1" smtClean="0">
              <a:solidFill>
                <a:schemeClr val="bg1"/>
              </a:solidFill>
            </a:rPr>
            <a:t>Phát</a:t>
          </a:r>
          <a:r>
            <a:rPr lang="en-US" sz="1300" kern="1200" dirty="0" smtClean="0">
              <a:solidFill>
                <a:schemeClr val="bg1"/>
              </a:solidFill>
            </a:rPr>
            <a:t> </a:t>
          </a:r>
          <a:r>
            <a:rPr lang="en-US" sz="1300" kern="1200" dirty="0" err="1" smtClean="0">
              <a:solidFill>
                <a:schemeClr val="bg1"/>
              </a:solidFill>
            </a:rPr>
            <a:t>hiện</a:t>
          </a:r>
          <a:r>
            <a:rPr lang="en-US" sz="1300" kern="1200" dirty="0" smtClean="0">
              <a:solidFill>
                <a:schemeClr val="bg1"/>
              </a:solidFill>
            </a:rPr>
            <a:t>, </a:t>
          </a:r>
          <a:r>
            <a:rPr lang="en-US" sz="1300" kern="1200" dirty="0" err="1" smtClean="0">
              <a:solidFill>
                <a:schemeClr val="bg1"/>
              </a:solidFill>
            </a:rPr>
            <a:t>điều</a:t>
          </a:r>
          <a:r>
            <a:rPr lang="en-US" sz="1300" kern="1200" dirty="0" smtClean="0">
              <a:solidFill>
                <a:schemeClr val="bg1"/>
              </a:solidFill>
            </a:rPr>
            <a:t> </a:t>
          </a:r>
          <a:r>
            <a:rPr lang="en-US" sz="1300" kern="1200" dirty="0" err="1" smtClean="0">
              <a:solidFill>
                <a:schemeClr val="bg1"/>
              </a:solidFill>
            </a:rPr>
            <a:t>tra</a:t>
          </a:r>
          <a:endParaRPr lang="en-US" sz="1300" kern="1200" dirty="0">
            <a:solidFill>
              <a:schemeClr val="bg1"/>
            </a:solidFill>
          </a:endParaRPr>
        </a:p>
      </dsp:txBody>
      <dsp:txXfrm>
        <a:off x="273099" y="138055"/>
        <a:ext cx="815950" cy="543966"/>
      </dsp:txXfrm>
    </dsp:sp>
    <dsp:sp modelId="{95D95FB2-746F-4B1F-850B-D02D65FB1DDF}">
      <dsp:nvSpPr>
        <dsp:cNvPr id="0" name=""/>
        <dsp:cNvSpPr/>
      </dsp:nvSpPr>
      <dsp:spPr>
        <a:xfrm>
          <a:off x="1225041" y="138055"/>
          <a:ext cx="1359916" cy="543966"/>
        </a:xfrm>
        <a:prstGeom prst="chevron">
          <a:avLst/>
        </a:prstGeom>
        <a:solidFill>
          <a:schemeClr val="accent2">
            <a:hueOff val="4981900"/>
            <a:satOff val="-9143"/>
            <a:lumOff val="8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err="1" smtClean="0">
              <a:solidFill>
                <a:schemeClr val="bg1"/>
              </a:solidFill>
            </a:rPr>
            <a:t>Quyết</a:t>
          </a:r>
          <a:r>
            <a:rPr lang="en-US" sz="1300" kern="1200" dirty="0" smtClean="0">
              <a:solidFill>
                <a:schemeClr val="bg1"/>
              </a:solidFill>
            </a:rPr>
            <a:t> </a:t>
          </a:r>
          <a:r>
            <a:rPr lang="en-US" sz="1300" kern="1200" dirty="0" err="1" smtClean="0">
              <a:solidFill>
                <a:schemeClr val="bg1"/>
              </a:solidFill>
            </a:rPr>
            <a:t>định</a:t>
          </a:r>
          <a:r>
            <a:rPr lang="en-US" sz="1300" kern="1200" dirty="0" smtClean="0">
              <a:solidFill>
                <a:schemeClr val="bg1"/>
              </a:solidFill>
            </a:rPr>
            <a:t> </a:t>
          </a:r>
          <a:r>
            <a:rPr lang="en-US" sz="1300" kern="1200" dirty="0" err="1" smtClean="0">
              <a:solidFill>
                <a:schemeClr val="bg1"/>
              </a:solidFill>
            </a:rPr>
            <a:t>xử</a:t>
          </a:r>
          <a:r>
            <a:rPr lang="en-US" sz="1300" kern="1200" dirty="0" smtClean="0">
              <a:solidFill>
                <a:schemeClr val="bg1"/>
              </a:solidFill>
            </a:rPr>
            <a:t> </a:t>
          </a:r>
          <a:r>
            <a:rPr lang="en-US" sz="1300" kern="1200" dirty="0" err="1" smtClean="0">
              <a:solidFill>
                <a:schemeClr val="bg1"/>
              </a:solidFill>
            </a:rPr>
            <a:t>lý</a:t>
          </a:r>
          <a:endParaRPr lang="en-US" sz="1300" kern="1200" dirty="0">
            <a:solidFill>
              <a:schemeClr val="bg1"/>
            </a:solidFill>
          </a:endParaRPr>
        </a:p>
      </dsp:txBody>
      <dsp:txXfrm>
        <a:off x="1497024" y="138055"/>
        <a:ext cx="815950" cy="543966"/>
      </dsp:txXfrm>
    </dsp:sp>
    <dsp:sp modelId="{7A42871E-C5FE-45B6-BE11-5FF17C6F1CE7}">
      <dsp:nvSpPr>
        <dsp:cNvPr id="0" name=""/>
        <dsp:cNvSpPr/>
      </dsp:nvSpPr>
      <dsp:spPr>
        <a:xfrm>
          <a:off x="2448966" y="138055"/>
          <a:ext cx="1359916" cy="543966"/>
        </a:xfrm>
        <a:prstGeom prst="chevron">
          <a:avLst/>
        </a:prstGeom>
        <a:solidFill>
          <a:schemeClr val="accent2">
            <a:hueOff val="9963799"/>
            <a:satOff val="-18285"/>
            <a:lumOff val="16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lvl="0" algn="ctr" defTabSz="577850">
            <a:lnSpc>
              <a:spcPct val="90000"/>
            </a:lnSpc>
            <a:spcBef>
              <a:spcPct val="0"/>
            </a:spcBef>
            <a:spcAft>
              <a:spcPct val="35000"/>
            </a:spcAft>
          </a:pPr>
          <a:r>
            <a:rPr lang="en-US" sz="1300" kern="1200" dirty="0" err="1" smtClean="0">
              <a:solidFill>
                <a:schemeClr val="bg1"/>
              </a:solidFill>
            </a:rPr>
            <a:t>Giải</a:t>
          </a:r>
          <a:r>
            <a:rPr lang="en-US" sz="1300" kern="1200" dirty="0" smtClean="0">
              <a:solidFill>
                <a:schemeClr val="bg1"/>
              </a:solidFill>
            </a:rPr>
            <a:t> </a:t>
          </a:r>
          <a:r>
            <a:rPr lang="en-US" sz="1300" kern="1200" dirty="0" err="1" smtClean="0">
              <a:solidFill>
                <a:schemeClr val="bg1"/>
              </a:solidFill>
            </a:rPr>
            <a:t>quyết</a:t>
          </a:r>
          <a:r>
            <a:rPr lang="en-US" sz="1300" kern="1200" dirty="0" smtClean="0">
              <a:solidFill>
                <a:schemeClr val="bg1"/>
              </a:solidFill>
            </a:rPr>
            <a:t> </a:t>
          </a:r>
          <a:r>
            <a:rPr lang="en-US" sz="1300" kern="1200" dirty="0" err="1" smtClean="0">
              <a:solidFill>
                <a:schemeClr val="bg1"/>
              </a:solidFill>
            </a:rPr>
            <a:t>khiếu</a:t>
          </a:r>
          <a:r>
            <a:rPr lang="en-US" sz="1300" kern="1200" dirty="0" smtClean="0">
              <a:solidFill>
                <a:schemeClr val="bg1"/>
              </a:solidFill>
            </a:rPr>
            <a:t> </a:t>
          </a:r>
          <a:r>
            <a:rPr lang="en-US" sz="1300" kern="1200" dirty="0" err="1" smtClean="0">
              <a:solidFill>
                <a:schemeClr val="bg1"/>
              </a:solidFill>
            </a:rPr>
            <a:t>nại</a:t>
          </a:r>
          <a:endParaRPr lang="en-US" sz="1300" kern="1200" dirty="0">
            <a:solidFill>
              <a:schemeClr val="bg1"/>
            </a:solidFill>
          </a:endParaRPr>
        </a:p>
      </dsp:txBody>
      <dsp:txXfrm>
        <a:off x="2720949" y="138055"/>
        <a:ext cx="815950" cy="5439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CEC056-8851-4424-98F1-F9F93F9494D1}">
      <dsp:nvSpPr>
        <dsp:cNvPr id="0" name=""/>
        <dsp:cNvSpPr/>
      </dsp:nvSpPr>
      <dsp:spPr>
        <a:xfrm>
          <a:off x="2678210" y="884391"/>
          <a:ext cx="1343738" cy="449348"/>
        </a:xfrm>
        <a:custGeom>
          <a:avLst/>
          <a:gdLst/>
          <a:ahLst/>
          <a:cxnLst/>
          <a:rect l="0" t="0" r="0" b="0"/>
          <a:pathLst>
            <a:path>
              <a:moveTo>
                <a:pt x="0" y="0"/>
              </a:moveTo>
              <a:lnTo>
                <a:pt x="0" y="320571"/>
              </a:lnTo>
              <a:lnTo>
                <a:pt x="1343738" y="320571"/>
              </a:lnTo>
              <a:lnTo>
                <a:pt x="1343738" y="449348"/>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9C025C-D0BB-49D1-A378-426A913C5701}">
      <dsp:nvSpPr>
        <dsp:cNvPr id="0" name=""/>
        <dsp:cNvSpPr/>
      </dsp:nvSpPr>
      <dsp:spPr>
        <a:xfrm>
          <a:off x="1782986" y="2171389"/>
          <a:ext cx="91440" cy="404286"/>
        </a:xfrm>
        <a:custGeom>
          <a:avLst/>
          <a:gdLst/>
          <a:ahLst/>
          <a:cxnLst/>
          <a:rect l="0" t="0" r="0" b="0"/>
          <a:pathLst>
            <a:path>
              <a:moveTo>
                <a:pt x="45720" y="0"/>
              </a:moveTo>
              <a:lnTo>
                <a:pt x="45720" y="40428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C8049C-D2BD-4FFA-834D-5CBF8F910A45}">
      <dsp:nvSpPr>
        <dsp:cNvPr id="0" name=""/>
        <dsp:cNvSpPr/>
      </dsp:nvSpPr>
      <dsp:spPr>
        <a:xfrm>
          <a:off x="1828706" y="884391"/>
          <a:ext cx="849503" cy="404286"/>
        </a:xfrm>
        <a:custGeom>
          <a:avLst/>
          <a:gdLst/>
          <a:ahLst/>
          <a:cxnLst/>
          <a:rect l="0" t="0" r="0" b="0"/>
          <a:pathLst>
            <a:path>
              <a:moveTo>
                <a:pt x="849503" y="0"/>
              </a:moveTo>
              <a:lnTo>
                <a:pt x="849503" y="275509"/>
              </a:lnTo>
              <a:lnTo>
                <a:pt x="0" y="275509"/>
              </a:lnTo>
              <a:lnTo>
                <a:pt x="0" y="40428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FC3513-3BE7-4ABD-857D-E387F334E6E2}">
      <dsp:nvSpPr>
        <dsp:cNvPr id="0" name=""/>
        <dsp:cNvSpPr/>
      </dsp:nvSpPr>
      <dsp:spPr>
        <a:xfrm>
          <a:off x="1983161" y="1679"/>
          <a:ext cx="1390096" cy="8827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9A6EDA-8989-4577-BB0E-B432430154CA}">
      <dsp:nvSpPr>
        <dsp:cNvPr id="0" name=""/>
        <dsp:cNvSpPr/>
      </dsp:nvSpPr>
      <dsp:spPr>
        <a:xfrm>
          <a:off x="2137617" y="148412"/>
          <a:ext cx="1390096" cy="88271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Chính</a:t>
          </a:r>
          <a:r>
            <a:rPr lang="en-US" sz="1700" kern="1200" dirty="0" smtClean="0"/>
            <a:t> </a:t>
          </a:r>
          <a:r>
            <a:rPr lang="en-US" sz="1700" kern="1200" dirty="0" err="1" smtClean="0"/>
            <a:t>phủ</a:t>
          </a:r>
          <a:endParaRPr lang="en-US" sz="1700" kern="1200" dirty="0"/>
        </a:p>
      </dsp:txBody>
      <dsp:txXfrm>
        <a:off x="2163471" y="174266"/>
        <a:ext cx="1338388" cy="831003"/>
      </dsp:txXfrm>
    </dsp:sp>
    <dsp:sp modelId="{126F1D7B-49B2-41DE-A946-0DB49495DDD7}">
      <dsp:nvSpPr>
        <dsp:cNvPr id="0" name=""/>
        <dsp:cNvSpPr/>
      </dsp:nvSpPr>
      <dsp:spPr>
        <a:xfrm>
          <a:off x="1133658" y="1288677"/>
          <a:ext cx="1390096" cy="88271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21B2FC-795F-4E99-9D36-2C1EA45E282B}">
      <dsp:nvSpPr>
        <dsp:cNvPr id="0" name=""/>
        <dsp:cNvSpPr/>
      </dsp:nvSpPr>
      <dsp:spPr>
        <a:xfrm>
          <a:off x="1288113" y="1435410"/>
          <a:ext cx="1390096" cy="882711"/>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Bộ</a:t>
          </a:r>
          <a:r>
            <a:rPr lang="en-US" sz="1700" kern="1200" dirty="0" smtClean="0"/>
            <a:t> </a:t>
          </a:r>
          <a:r>
            <a:rPr lang="en-US" sz="1700" kern="1200" dirty="0" err="1" smtClean="0"/>
            <a:t>Công</a:t>
          </a:r>
          <a:r>
            <a:rPr lang="en-US" sz="1700" kern="1200" dirty="0" smtClean="0"/>
            <a:t> </a:t>
          </a:r>
          <a:r>
            <a:rPr lang="en-US" sz="1700" kern="1200" dirty="0" err="1" smtClean="0"/>
            <a:t>Thương</a:t>
          </a:r>
          <a:endParaRPr lang="en-US" sz="1700" kern="1200" dirty="0"/>
        </a:p>
      </dsp:txBody>
      <dsp:txXfrm>
        <a:off x="1313967" y="1461264"/>
        <a:ext cx="1338388" cy="831003"/>
      </dsp:txXfrm>
    </dsp:sp>
    <dsp:sp modelId="{B350868E-905C-4A00-BB97-8F5CF7737AAD}">
      <dsp:nvSpPr>
        <dsp:cNvPr id="0" name=""/>
        <dsp:cNvSpPr/>
      </dsp:nvSpPr>
      <dsp:spPr>
        <a:xfrm>
          <a:off x="1133658" y="2575676"/>
          <a:ext cx="1390096" cy="882711"/>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3BCFD6-966F-4AE5-94D2-9A5CF39CBF47}">
      <dsp:nvSpPr>
        <dsp:cNvPr id="0" name=""/>
        <dsp:cNvSpPr/>
      </dsp:nvSpPr>
      <dsp:spPr>
        <a:xfrm>
          <a:off x="1288113" y="2722408"/>
          <a:ext cx="1390096" cy="882711"/>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Cục</a:t>
          </a:r>
          <a:r>
            <a:rPr lang="en-US" sz="1700" kern="1200" dirty="0" smtClean="0"/>
            <a:t> </a:t>
          </a:r>
          <a:r>
            <a:rPr lang="en-US" sz="1700" kern="1200" dirty="0" err="1" smtClean="0"/>
            <a:t>Quản</a:t>
          </a:r>
          <a:r>
            <a:rPr lang="en-US" sz="1700" kern="1200" dirty="0" smtClean="0"/>
            <a:t> </a:t>
          </a:r>
          <a:r>
            <a:rPr lang="en-US" sz="1700" kern="1200" dirty="0" err="1" smtClean="0"/>
            <a:t>lý</a:t>
          </a:r>
          <a:r>
            <a:rPr lang="en-US" sz="1700" kern="1200" dirty="0" smtClean="0"/>
            <a:t> </a:t>
          </a:r>
          <a:r>
            <a:rPr lang="en-US" sz="1700" kern="1200" dirty="0" err="1" smtClean="0"/>
            <a:t>cạnh</a:t>
          </a:r>
          <a:r>
            <a:rPr lang="en-US" sz="1700" kern="1200" dirty="0" smtClean="0"/>
            <a:t> </a:t>
          </a:r>
          <a:r>
            <a:rPr lang="en-US" sz="1700" kern="1200" dirty="0" err="1" smtClean="0"/>
            <a:t>tranh</a:t>
          </a:r>
          <a:endParaRPr lang="en-US" sz="1700" kern="1200" dirty="0"/>
        </a:p>
      </dsp:txBody>
      <dsp:txXfrm>
        <a:off x="1313967" y="2748262"/>
        <a:ext cx="1338388" cy="831003"/>
      </dsp:txXfrm>
    </dsp:sp>
    <dsp:sp modelId="{E8402922-BF30-45F3-92BB-1C8CFFA43063}">
      <dsp:nvSpPr>
        <dsp:cNvPr id="0" name=""/>
        <dsp:cNvSpPr/>
      </dsp:nvSpPr>
      <dsp:spPr>
        <a:xfrm>
          <a:off x="3326900" y="1333740"/>
          <a:ext cx="1390096" cy="88271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EDF76B-BD71-485F-8E46-125C341F9C81}">
      <dsp:nvSpPr>
        <dsp:cNvPr id="0" name=""/>
        <dsp:cNvSpPr/>
      </dsp:nvSpPr>
      <dsp:spPr>
        <a:xfrm>
          <a:off x="3481355" y="1480472"/>
          <a:ext cx="1390096" cy="882711"/>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err="1" smtClean="0"/>
            <a:t>Hội</a:t>
          </a:r>
          <a:r>
            <a:rPr lang="en-US" sz="1700" kern="1200" dirty="0" smtClean="0"/>
            <a:t> </a:t>
          </a:r>
          <a:r>
            <a:rPr lang="en-US" sz="1700" kern="1200" dirty="0" err="1" smtClean="0"/>
            <a:t>đồng</a:t>
          </a:r>
          <a:r>
            <a:rPr lang="en-US" sz="1700" kern="1200" dirty="0" smtClean="0"/>
            <a:t> </a:t>
          </a:r>
          <a:r>
            <a:rPr lang="en-US" sz="1700" kern="1200" dirty="0" err="1" smtClean="0"/>
            <a:t>cạnh</a:t>
          </a:r>
          <a:r>
            <a:rPr lang="en-US" sz="1700" kern="1200" dirty="0" smtClean="0"/>
            <a:t> </a:t>
          </a:r>
          <a:r>
            <a:rPr lang="en-US" sz="1700" kern="1200" dirty="0" err="1" smtClean="0"/>
            <a:t>tranh</a:t>
          </a:r>
          <a:endParaRPr lang="en-US" sz="1700" kern="1200" dirty="0"/>
        </a:p>
      </dsp:txBody>
      <dsp:txXfrm>
        <a:off x="3507209" y="1506326"/>
        <a:ext cx="1338388" cy="83100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A399C-5F6C-4506-9F3F-9F2611AE01A2}">
      <dsp:nvSpPr>
        <dsp:cNvPr id="0" name=""/>
        <dsp:cNvSpPr/>
      </dsp:nvSpPr>
      <dsp:spPr>
        <a:xfrm rot="16200000">
          <a:off x="-1051771" y="1052524"/>
          <a:ext cx="4064000" cy="1958950"/>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526"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1. </a:t>
          </a:r>
          <a:r>
            <a:rPr lang="en-US" sz="1800" kern="1200" dirty="0" err="1" smtClean="0">
              <a:solidFill>
                <a:schemeClr val="bg1"/>
              </a:solidFill>
            </a:rPr>
            <a:t>Đơn</a:t>
          </a:r>
          <a:r>
            <a:rPr lang="en-US" sz="1800" kern="1200" dirty="0" smtClean="0">
              <a:solidFill>
                <a:schemeClr val="bg1"/>
              </a:solidFill>
            </a:rPr>
            <a:t> </a:t>
          </a:r>
          <a:r>
            <a:rPr lang="en-US" sz="1800" kern="1200" dirty="0" err="1" smtClean="0">
              <a:solidFill>
                <a:schemeClr val="bg1"/>
              </a:solidFill>
            </a:rPr>
            <a:t>giản</a:t>
          </a:r>
          <a:r>
            <a:rPr lang="en-US" sz="1800" kern="1200" dirty="0" smtClean="0">
              <a:solidFill>
                <a:schemeClr val="bg1"/>
              </a:solidFill>
            </a:rPr>
            <a:t>, </a:t>
          </a:r>
          <a:r>
            <a:rPr lang="en-US" sz="1800" kern="1200" dirty="0" err="1" smtClean="0">
              <a:solidFill>
                <a:schemeClr val="bg1"/>
              </a:solidFill>
            </a:rPr>
            <a:t>rút</a:t>
          </a:r>
          <a:r>
            <a:rPr lang="en-US" sz="1800" kern="1200" dirty="0" smtClean="0">
              <a:solidFill>
                <a:schemeClr val="bg1"/>
              </a:solidFill>
            </a:rPr>
            <a:t> </a:t>
          </a:r>
          <a:r>
            <a:rPr lang="en-US" sz="1800" kern="1200" dirty="0" err="1" smtClean="0">
              <a:solidFill>
                <a:schemeClr val="bg1"/>
              </a:solidFill>
            </a:rPr>
            <a:t>ngắn</a:t>
          </a:r>
          <a:r>
            <a:rPr lang="en-US" sz="1800" kern="1200" dirty="0" smtClean="0">
              <a:solidFill>
                <a:schemeClr val="bg1"/>
              </a:solidFill>
            </a:rPr>
            <a:t> </a:t>
          </a:r>
          <a:r>
            <a:rPr lang="en-US" sz="1800" kern="1200" dirty="0" err="1" smtClean="0">
              <a:solidFill>
                <a:schemeClr val="bg1"/>
              </a:solidFill>
            </a:rPr>
            <a:t>thời</a:t>
          </a:r>
          <a:r>
            <a:rPr lang="en-US" sz="1800" kern="1200" dirty="0" smtClean="0">
              <a:solidFill>
                <a:schemeClr val="bg1"/>
              </a:solidFill>
            </a:rPr>
            <a:t> </a:t>
          </a:r>
          <a:r>
            <a:rPr lang="en-US" sz="1800" kern="1200" dirty="0" err="1" smtClean="0">
              <a:solidFill>
                <a:schemeClr val="bg1"/>
              </a:solidFill>
            </a:rPr>
            <a:t>gian</a:t>
          </a:r>
          <a:endParaRPr lang="en-US" sz="1800" kern="1200" dirty="0">
            <a:solidFill>
              <a:schemeClr val="bg1"/>
            </a:solidFill>
          </a:endParaRPr>
        </a:p>
      </dsp:txBody>
      <dsp:txXfrm rot="5400000">
        <a:off x="754" y="812799"/>
        <a:ext cx="1958950" cy="2438400"/>
      </dsp:txXfrm>
    </dsp:sp>
    <dsp:sp modelId="{34360C00-6C78-43FA-9015-C935162624C3}">
      <dsp:nvSpPr>
        <dsp:cNvPr id="0" name=""/>
        <dsp:cNvSpPr/>
      </dsp:nvSpPr>
      <dsp:spPr>
        <a:xfrm rot="16200000">
          <a:off x="1054100" y="1052524"/>
          <a:ext cx="4064000" cy="1958950"/>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526"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2. </a:t>
          </a:r>
          <a:r>
            <a:rPr lang="en-US" sz="1800" kern="1200" dirty="0" err="1" smtClean="0">
              <a:solidFill>
                <a:schemeClr val="bg1"/>
              </a:solidFill>
            </a:rPr>
            <a:t>Phân</a:t>
          </a:r>
          <a:r>
            <a:rPr lang="en-US" sz="1800" kern="1200" dirty="0" smtClean="0">
              <a:solidFill>
                <a:schemeClr val="bg1"/>
              </a:solidFill>
            </a:rPr>
            <a:t> </a:t>
          </a:r>
          <a:r>
            <a:rPr lang="en-US" sz="1800" kern="1200" dirty="0" err="1" smtClean="0">
              <a:solidFill>
                <a:schemeClr val="bg1"/>
              </a:solidFill>
            </a:rPr>
            <a:t>biệt</a:t>
          </a:r>
          <a:r>
            <a:rPr lang="en-US" sz="1800" kern="1200" dirty="0" smtClean="0">
              <a:solidFill>
                <a:schemeClr val="bg1"/>
              </a:solidFill>
            </a:rPr>
            <a:t> </a:t>
          </a:r>
          <a:r>
            <a:rPr lang="en-US" sz="1800" kern="1200" dirty="0" err="1" smtClean="0">
              <a:solidFill>
                <a:schemeClr val="bg1"/>
              </a:solidFill>
            </a:rPr>
            <a:t>rõ</a:t>
          </a:r>
          <a:r>
            <a:rPr lang="en-US" sz="1800" kern="1200" dirty="0" smtClean="0">
              <a:solidFill>
                <a:schemeClr val="bg1"/>
              </a:solidFill>
            </a:rPr>
            <a:t> </a:t>
          </a:r>
          <a:r>
            <a:rPr lang="en-US" sz="1800" kern="1200" dirty="0" err="1" smtClean="0">
              <a:solidFill>
                <a:schemeClr val="bg1"/>
              </a:solidFill>
            </a:rPr>
            <a:t>ràng</a:t>
          </a:r>
          <a:r>
            <a:rPr lang="en-US" sz="1800" kern="1200" dirty="0" smtClean="0">
              <a:solidFill>
                <a:schemeClr val="bg1"/>
              </a:solidFill>
            </a:rPr>
            <a:t> </a:t>
          </a:r>
          <a:r>
            <a:rPr lang="en-US" sz="1800" kern="1200" dirty="0" err="1" smtClean="0">
              <a:solidFill>
                <a:schemeClr val="bg1"/>
              </a:solidFill>
            </a:rPr>
            <a:t>giữa</a:t>
          </a:r>
          <a:r>
            <a:rPr lang="en-US" sz="1800" kern="1200" dirty="0" smtClean="0">
              <a:solidFill>
                <a:schemeClr val="bg1"/>
              </a:solidFill>
            </a:rPr>
            <a:t> </a:t>
          </a:r>
          <a:r>
            <a:rPr lang="en-US" sz="1800" kern="1200" dirty="0" err="1" smtClean="0">
              <a:solidFill>
                <a:schemeClr val="bg1"/>
              </a:solidFill>
            </a:rPr>
            <a:t>các</a:t>
          </a:r>
          <a:r>
            <a:rPr lang="en-US" sz="1800" kern="1200" dirty="0" smtClean="0">
              <a:solidFill>
                <a:schemeClr val="bg1"/>
              </a:solidFill>
            </a:rPr>
            <a:t> </a:t>
          </a:r>
          <a:r>
            <a:rPr lang="en-US" sz="1800" kern="1200" dirty="0" err="1" smtClean="0">
              <a:solidFill>
                <a:schemeClr val="bg1"/>
              </a:solidFill>
            </a:rPr>
            <a:t>khâu</a:t>
          </a:r>
          <a:r>
            <a:rPr lang="en-US" sz="1800" kern="1200" dirty="0" smtClean="0">
              <a:solidFill>
                <a:schemeClr val="bg1"/>
              </a:solidFill>
            </a:rPr>
            <a:t>, </a:t>
          </a:r>
          <a:r>
            <a:rPr lang="en-US" sz="1800" kern="1200" dirty="0" err="1" smtClean="0">
              <a:solidFill>
                <a:schemeClr val="bg1"/>
              </a:solidFill>
            </a:rPr>
            <a:t>mỗi</a:t>
          </a:r>
          <a:r>
            <a:rPr lang="en-US" sz="1800" kern="1200" dirty="0" smtClean="0">
              <a:solidFill>
                <a:schemeClr val="bg1"/>
              </a:solidFill>
            </a:rPr>
            <a:t> </a:t>
          </a:r>
          <a:r>
            <a:rPr lang="en-US" sz="1800" kern="1200" dirty="0" err="1" smtClean="0">
              <a:solidFill>
                <a:schemeClr val="bg1"/>
              </a:solidFill>
            </a:rPr>
            <a:t>khâu</a:t>
          </a:r>
          <a:r>
            <a:rPr lang="en-US" sz="1800" kern="1200" dirty="0" smtClean="0">
              <a:solidFill>
                <a:schemeClr val="bg1"/>
              </a:solidFill>
            </a:rPr>
            <a:t> </a:t>
          </a:r>
          <a:r>
            <a:rPr lang="en-US" sz="1800" kern="1200" dirty="0" err="1" smtClean="0">
              <a:solidFill>
                <a:schemeClr val="bg1"/>
              </a:solidFill>
            </a:rPr>
            <a:t>gắn</a:t>
          </a:r>
          <a:r>
            <a:rPr lang="en-US" sz="1800" kern="1200" dirty="0" smtClean="0">
              <a:solidFill>
                <a:schemeClr val="bg1"/>
              </a:solidFill>
            </a:rPr>
            <a:t> </a:t>
          </a:r>
          <a:r>
            <a:rPr lang="en-US" sz="1800" kern="1200" dirty="0" err="1" smtClean="0">
              <a:solidFill>
                <a:schemeClr val="bg1"/>
              </a:solidFill>
            </a:rPr>
            <a:t>với</a:t>
          </a:r>
          <a:r>
            <a:rPr lang="en-US" sz="1800" kern="1200" dirty="0" smtClean="0">
              <a:solidFill>
                <a:schemeClr val="bg1"/>
              </a:solidFill>
            </a:rPr>
            <a:t> </a:t>
          </a:r>
          <a:r>
            <a:rPr lang="en-US" sz="1800" kern="1200" dirty="0" err="1" smtClean="0">
              <a:solidFill>
                <a:schemeClr val="bg1"/>
              </a:solidFill>
            </a:rPr>
            <a:t>trách</a:t>
          </a:r>
          <a:r>
            <a:rPr lang="en-US" sz="1800" kern="1200" dirty="0" smtClean="0">
              <a:solidFill>
                <a:schemeClr val="bg1"/>
              </a:solidFill>
            </a:rPr>
            <a:t> </a:t>
          </a:r>
          <a:r>
            <a:rPr lang="en-US" sz="1800" kern="1200" dirty="0" err="1" smtClean="0">
              <a:solidFill>
                <a:schemeClr val="bg1"/>
              </a:solidFill>
            </a:rPr>
            <a:t>nhiệm</a:t>
          </a:r>
          <a:r>
            <a:rPr lang="en-US" sz="1800" kern="1200" dirty="0" smtClean="0">
              <a:solidFill>
                <a:schemeClr val="bg1"/>
              </a:solidFill>
            </a:rPr>
            <a:t> </a:t>
          </a:r>
          <a:r>
            <a:rPr lang="en-US" sz="1800" kern="1200" dirty="0" err="1" smtClean="0">
              <a:solidFill>
                <a:schemeClr val="bg1"/>
              </a:solidFill>
            </a:rPr>
            <a:t>rõ</a:t>
          </a:r>
          <a:r>
            <a:rPr lang="en-US" sz="1800" kern="1200" dirty="0" smtClean="0">
              <a:solidFill>
                <a:schemeClr val="bg1"/>
              </a:solidFill>
            </a:rPr>
            <a:t> </a:t>
          </a:r>
          <a:r>
            <a:rPr lang="en-US" sz="1800" kern="1200" dirty="0" err="1" smtClean="0">
              <a:solidFill>
                <a:schemeClr val="bg1"/>
              </a:solidFill>
            </a:rPr>
            <a:t>ràng</a:t>
          </a:r>
          <a:r>
            <a:rPr lang="en-US" sz="1800" kern="1200" dirty="0" smtClean="0">
              <a:solidFill>
                <a:schemeClr val="bg1"/>
              </a:solidFill>
            </a:rPr>
            <a:t> </a:t>
          </a:r>
          <a:r>
            <a:rPr lang="en-US" sz="1800" kern="1200" dirty="0" err="1" smtClean="0">
              <a:solidFill>
                <a:schemeClr val="bg1"/>
              </a:solidFill>
            </a:rPr>
            <a:t>của</a:t>
          </a:r>
          <a:r>
            <a:rPr lang="en-US" sz="1800" kern="1200" dirty="0" smtClean="0">
              <a:solidFill>
                <a:schemeClr val="bg1"/>
              </a:solidFill>
            </a:rPr>
            <a:t> </a:t>
          </a:r>
          <a:r>
            <a:rPr lang="en-US" sz="1800" kern="1200" dirty="0" err="1" smtClean="0">
              <a:solidFill>
                <a:schemeClr val="bg1"/>
              </a:solidFill>
            </a:rPr>
            <a:t>các</a:t>
          </a:r>
          <a:r>
            <a:rPr lang="en-US" sz="1800" kern="1200" dirty="0" smtClean="0">
              <a:solidFill>
                <a:schemeClr val="bg1"/>
              </a:solidFill>
            </a:rPr>
            <a:t> </a:t>
          </a:r>
          <a:r>
            <a:rPr lang="en-US" sz="1800" kern="1200" dirty="0" err="1" smtClean="0">
              <a:solidFill>
                <a:schemeClr val="bg1"/>
              </a:solidFill>
            </a:rPr>
            <a:t>bên</a:t>
          </a:r>
          <a:r>
            <a:rPr lang="en-US" sz="1800" kern="1200" dirty="0" smtClean="0">
              <a:solidFill>
                <a:schemeClr val="bg1"/>
              </a:solidFill>
            </a:rPr>
            <a:t> </a:t>
          </a:r>
          <a:r>
            <a:rPr lang="en-US" sz="1800" kern="1200" dirty="0" err="1" smtClean="0">
              <a:solidFill>
                <a:schemeClr val="bg1"/>
              </a:solidFill>
            </a:rPr>
            <a:t>tham</a:t>
          </a:r>
          <a:r>
            <a:rPr lang="en-US" sz="1800" kern="1200" dirty="0" smtClean="0">
              <a:solidFill>
                <a:schemeClr val="bg1"/>
              </a:solidFill>
            </a:rPr>
            <a:t> </a:t>
          </a:r>
          <a:r>
            <a:rPr lang="en-US" sz="1800" kern="1200" dirty="0" err="1" smtClean="0">
              <a:solidFill>
                <a:schemeClr val="bg1"/>
              </a:solidFill>
            </a:rPr>
            <a:t>gia</a:t>
          </a:r>
          <a:endParaRPr lang="en-US" sz="1800" kern="1200" dirty="0">
            <a:solidFill>
              <a:schemeClr val="bg1"/>
            </a:solidFill>
          </a:endParaRPr>
        </a:p>
      </dsp:txBody>
      <dsp:txXfrm rot="5400000">
        <a:off x="2106625" y="812799"/>
        <a:ext cx="1958950" cy="2438400"/>
      </dsp:txXfrm>
    </dsp:sp>
    <dsp:sp modelId="{8F45BF7F-8E2F-403D-B60B-2432076BAE23}">
      <dsp:nvSpPr>
        <dsp:cNvPr id="0" name=""/>
        <dsp:cNvSpPr/>
      </dsp:nvSpPr>
      <dsp:spPr>
        <a:xfrm rot="16200000">
          <a:off x="3159971" y="1052524"/>
          <a:ext cx="4064000" cy="1958950"/>
        </a:xfrm>
        <a:prstGeom prst="flowChartManualOperation">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526" bIns="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bg1"/>
              </a:solidFill>
            </a:rPr>
            <a:t>3. </a:t>
          </a:r>
          <a:r>
            <a:rPr lang="en-US" sz="1800" kern="1200" dirty="0" err="1" smtClean="0">
              <a:solidFill>
                <a:schemeClr val="bg1"/>
              </a:solidFill>
            </a:rPr>
            <a:t>Quy</a:t>
          </a:r>
          <a:r>
            <a:rPr lang="en-US" sz="1800" kern="1200" dirty="0" smtClean="0">
              <a:solidFill>
                <a:schemeClr val="bg1"/>
              </a:solidFill>
            </a:rPr>
            <a:t> </a:t>
          </a:r>
          <a:r>
            <a:rPr lang="en-US" sz="1800" kern="1200" dirty="0" err="1" smtClean="0">
              <a:solidFill>
                <a:schemeClr val="bg1"/>
              </a:solidFill>
            </a:rPr>
            <a:t>định</a:t>
          </a:r>
          <a:r>
            <a:rPr lang="en-US" sz="1800" kern="1200" dirty="0" smtClean="0">
              <a:solidFill>
                <a:schemeClr val="bg1"/>
              </a:solidFill>
            </a:rPr>
            <a:t> </a:t>
          </a:r>
          <a:r>
            <a:rPr lang="en-US" sz="1800" kern="1200" dirty="0" err="1" smtClean="0">
              <a:solidFill>
                <a:schemeClr val="bg1"/>
              </a:solidFill>
            </a:rPr>
            <a:t>rõ</a:t>
          </a:r>
          <a:r>
            <a:rPr lang="en-US" sz="1800" kern="1200" dirty="0" smtClean="0">
              <a:solidFill>
                <a:schemeClr val="bg1"/>
              </a:solidFill>
            </a:rPr>
            <a:t> </a:t>
          </a:r>
          <a:r>
            <a:rPr lang="en-US" sz="1800" kern="1200" dirty="0" err="1" smtClean="0">
              <a:solidFill>
                <a:schemeClr val="bg1"/>
              </a:solidFill>
            </a:rPr>
            <a:t>ràng</a:t>
          </a:r>
          <a:r>
            <a:rPr lang="en-US" sz="1800" kern="1200" dirty="0" smtClean="0">
              <a:solidFill>
                <a:schemeClr val="bg1"/>
              </a:solidFill>
            </a:rPr>
            <a:t> </a:t>
          </a:r>
          <a:r>
            <a:rPr lang="en-US" sz="1800" kern="1200" dirty="0" err="1" smtClean="0">
              <a:solidFill>
                <a:schemeClr val="bg1"/>
              </a:solidFill>
            </a:rPr>
            <a:t>chức</a:t>
          </a:r>
          <a:r>
            <a:rPr lang="en-US" sz="1800" kern="1200" dirty="0" smtClean="0">
              <a:solidFill>
                <a:schemeClr val="bg1"/>
              </a:solidFill>
            </a:rPr>
            <a:t> </a:t>
          </a:r>
          <a:r>
            <a:rPr lang="en-US" sz="1800" kern="1200" dirty="0" err="1" smtClean="0">
              <a:solidFill>
                <a:schemeClr val="bg1"/>
              </a:solidFill>
            </a:rPr>
            <a:t>năng</a:t>
          </a:r>
          <a:r>
            <a:rPr lang="en-US" sz="1800" kern="1200" dirty="0" smtClean="0">
              <a:solidFill>
                <a:schemeClr val="bg1"/>
              </a:solidFill>
            </a:rPr>
            <a:t> </a:t>
          </a:r>
          <a:r>
            <a:rPr lang="en-US" sz="1800" kern="1200" dirty="0" err="1" smtClean="0">
              <a:solidFill>
                <a:schemeClr val="bg1"/>
              </a:solidFill>
            </a:rPr>
            <a:t>nhiệm</a:t>
          </a:r>
          <a:r>
            <a:rPr lang="en-US" sz="1800" kern="1200" dirty="0" smtClean="0">
              <a:solidFill>
                <a:schemeClr val="bg1"/>
              </a:solidFill>
            </a:rPr>
            <a:t> </a:t>
          </a:r>
          <a:r>
            <a:rPr lang="en-US" sz="1800" kern="1200" dirty="0" err="1" smtClean="0">
              <a:solidFill>
                <a:schemeClr val="bg1"/>
              </a:solidFill>
            </a:rPr>
            <a:t>vụ</a:t>
          </a:r>
          <a:r>
            <a:rPr lang="en-US" sz="1800" kern="1200" dirty="0" smtClean="0">
              <a:solidFill>
                <a:schemeClr val="bg1"/>
              </a:solidFill>
            </a:rPr>
            <a:t>, </a:t>
          </a:r>
          <a:r>
            <a:rPr lang="en-US" sz="1800" kern="1200" dirty="0" err="1" smtClean="0">
              <a:solidFill>
                <a:schemeClr val="bg1"/>
              </a:solidFill>
            </a:rPr>
            <a:t>quyền</a:t>
          </a:r>
          <a:r>
            <a:rPr lang="en-US" sz="1800" kern="1200" dirty="0" smtClean="0">
              <a:solidFill>
                <a:schemeClr val="bg1"/>
              </a:solidFill>
            </a:rPr>
            <a:t> </a:t>
          </a:r>
          <a:r>
            <a:rPr lang="en-US" sz="1800" kern="1200" dirty="0" err="1" smtClean="0">
              <a:solidFill>
                <a:schemeClr val="bg1"/>
              </a:solidFill>
            </a:rPr>
            <a:t>hạn</a:t>
          </a:r>
          <a:r>
            <a:rPr lang="en-US" sz="1800" kern="1200" dirty="0" smtClean="0">
              <a:solidFill>
                <a:schemeClr val="bg1"/>
              </a:solidFill>
            </a:rPr>
            <a:t> </a:t>
          </a:r>
          <a:r>
            <a:rPr lang="en-US" sz="1800" kern="1200" dirty="0" err="1" smtClean="0">
              <a:solidFill>
                <a:schemeClr val="bg1"/>
              </a:solidFill>
            </a:rPr>
            <a:t>của</a:t>
          </a:r>
          <a:r>
            <a:rPr lang="en-US" sz="1800" kern="1200" dirty="0" smtClean="0">
              <a:solidFill>
                <a:schemeClr val="bg1"/>
              </a:solidFill>
            </a:rPr>
            <a:t> </a:t>
          </a:r>
          <a:r>
            <a:rPr lang="en-US" sz="1800" kern="1200" dirty="0" err="1" smtClean="0">
              <a:solidFill>
                <a:schemeClr val="bg1"/>
              </a:solidFill>
            </a:rPr>
            <a:t>cơ</a:t>
          </a:r>
          <a:r>
            <a:rPr lang="en-US" sz="1800" kern="1200" dirty="0" smtClean="0">
              <a:solidFill>
                <a:schemeClr val="bg1"/>
              </a:solidFill>
            </a:rPr>
            <a:t> </a:t>
          </a:r>
          <a:r>
            <a:rPr lang="en-US" sz="1800" kern="1200" dirty="0" err="1" smtClean="0">
              <a:solidFill>
                <a:schemeClr val="bg1"/>
              </a:solidFill>
            </a:rPr>
            <a:t>quan</a:t>
          </a:r>
          <a:r>
            <a:rPr lang="en-US" sz="1800" kern="1200" dirty="0" smtClean="0">
              <a:solidFill>
                <a:schemeClr val="bg1"/>
              </a:solidFill>
            </a:rPr>
            <a:t> </a:t>
          </a:r>
          <a:r>
            <a:rPr lang="en-US" sz="1800" kern="1200" dirty="0" err="1" smtClean="0">
              <a:solidFill>
                <a:schemeClr val="bg1"/>
              </a:solidFill>
            </a:rPr>
            <a:t>tiến</a:t>
          </a:r>
          <a:r>
            <a:rPr lang="en-US" sz="1800" kern="1200" dirty="0" smtClean="0">
              <a:solidFill>
                <a:schemeClr val="bg1"/>
              </a:solidFill>
            </a:rPr>
            <a:t> </a:t>
          </a:r>
          <a:r>
            <a:rPr lang="en-US" sz="1800" kern="1200" dirty="0" err="1" smtClean="0">
              <a:solidFill>
                <a:schemeClr val="bg1"/>
              </a:solidFill>
            </a:rPr>
            <a:t>hành</a:t>
          </a:r>
          <a:r>
            <a:rPr lang="en-US" sz="1800" kern="1200" dirty="0" smtClean="0">
              <a:solidFill>
                <a:schemeClr val="bg1"/>
              </a:solidFill>
            </a:rPr>
            <a:t> </a:t>
          </a:r>
          <a:r>
            <a:rPr lang="en-US" sz="1800" kern="1200" dirty="0" err="1" smtClean="0">
              <a:solidFill>
                <a:schemeClr val="bg1"/>
              </a:solidFill>
            </a:rPr>
            <a:t>tố</a:t>
          </a:r>
          <a:r>
            <a:rPr lang="en-US" sz="1800" kern="1200" dirty="0" smtClean="0">
              <a:solidFill>
                <a:schemeClr val="bg1"/>
              </a:solidFill>
            </a:rPr>
            <a:t> </a:t>
          </a:r>
          <a:r>
            <a:rPr lang="en-US" sz="1800" kern="1200" dirty="0" err="1" smtClean="0">
              <a:solidFill>
                <a:schemeClr val="bg1"/>
              </a:solidFill>
            </a:rPr>
            <a:t>tụng</a:t>
          </a:r>
          <a:r>
            <a:rPr lang="en-US" sz="1800" kern="1200" dirty="0" smtClean="0">
              <a:solidFill>
                <a:schemeClr val="bg1"/>
              </a:solidFill>
            </a:rPr>
            <a:t>, </a:t>
          </a:r>
          <a:r>
            <a:rPr lang="en-US" sz="1800" kern="1200" dirty="0" err="1" smtClean="0">
              <a:solidFill>
                <a:schemeClr val="bg1"/>
              </a:solidFill>
            </a:rPr>
            <a:t>người</a:t>
          </a:r>
          <a:r>
            <a:rPr lang="en-US" sz="1800" kern="1200" dirty="0" smtClean="0">
              <a:solidFill>
                <a:schemeClr val="bg1"/>
              </a:solidFill>
            </a:rPr>
            <a:t> </a:t>
          </a:r>
          <a:r>
            <a:rPr lang="en-US" sz="1800" kern="1200" dirty="0" err="1" smtClean="0">
              <a:solidFill>
                <a:schemeClr val="bg1"/>
              </a:solidFill>
            </a:rPr>
            <a:t>tiến</a:t>
          </a:r>
          <a:r>
            <a:rPr lang="en-US" sz="1800" kern="1200" dirty="0" smtClean="0">
              <a:solidFill>
                <a:schemeClr val="bg1"/>
              </a:solidFill>
            </a:rPr>
            <a:t> </a:t>
          </a:r>
          <a:r>
            <a:rPr lang="en-US" sz="1800" kern="1200" dirty="0" err="1" smtClean="0">
              <a:solidFill>
                <a:schemeClr val="bg1"/>
              </a:solidFill>
            </a:rPr>
            <a:t>hành</a:t>
          </a:r>
          <a:r>
            <a:rPr lang="en-US" sz="1800" kern="1200" dirty="0" smtClean="0">
              <a:solidFill>
                <a:schemeClr val="bg1"/>
              </a:solidFill>
            </a:rPr>
            <a:t> </a:t>
          </a:r>
          <a:r>
            <a:rPr lang="en-US" sz="1800" kern="1200" dirty="0" err="1" smtClean="0">
              <a:solidFill>
                <a:schemeClr val="bg1"/>
              </a:solidFill>
            </a:rPr>
            <a:t>tố</a:t>
          </a:r>
          <a:r>
            <a:rPr lang="en-US" sz="1800" kern="1200" dirty="0" smtClean="0">
              <a:solidFill>
                <a:schemeClr val="bg1"/>
              </a:solidFill>
            </a:rPr>
            <a:t> </a:t>
          </a:r>
          <a:r>
            <a:rPr lang="en-US" sz="1800" kern="1200" dirty="0" err="1" smtClean="0">
              <a:solidFill>
                <a:schemeClr val="bg1"/>
              </a:solidFill>
            </a:rPr>
            <a:t>tụng</a:t>
          </a:r>
          <a:r>
            <a:rPr lang="en-US" sz="1800" kern="1200" dirty="0" smtClean="0">
              <a:solidFill>
                <a:schemeClr val="bg1"/>
              </a:solidFill>
            </a:rPr>
            <a:t> </a:t>
          </a:r>
          <a:r>
            <a:rPr lang="en-US" sz="1800" kern="1200" dirty="0" err="1" smtClean="0">
              <a:solidFill>
                <a:schemeClr val="bg1"/>
              </a:solidFill>
            </a:rPr>
            <a:t>và</a:t>
          </a:r>
          <a:r>
            <a:rPr lang="en-US" sz="1800" kern="1200" dirty="0" smtClean="0">
              <a:solidFill>
                <a:schemeClr val="bg1"/>
              </a:solidFill>
            </a:rPr>
            <a:t> </a:t>
          </a:r>
          <a:r>
            <a:rPr lang="en-US" sz="1800" kern="1200" dirty="0" err="1" smtClean="0">
              <a:solidFill>
                <a:schemeClr val="bg1"/>
              </a:solidFill>
            </a:rPr>
            <a:t>người</a:t>
          </a:r>
          <a:r>
            <a:rPr lang="en-US" sz="1800" kern="1200" dirty="0" smtClean="0">
              <a:solidFill>
                <a:schemeClr val="bg1"/>
              </a:solidFill>
            </a:rPr>
            <a:t> </a:t>
          </a:r>
          <a:r>
            <a:rPr lang="en-US" sz="1800" kern="1200" dirty="0" err="1" smtClean="0">
              <a:solidFill>
                <a:schemeClr val="bg1"/>
              </a:solidFill>
            </a:rPr>
            <a:t>tham</a:t>
          </a:r>
          <a:r>
            <a:rPr lang="en-US" sz="1800" kern="1200" dirty="0" smtClean="0">
              <a:solidFill>
                <a:schemeClr val="bg1"/>
              </a:solidFill>
            </a:rPr>
            <a:t> </a:t>
          </a:r>
          <a:r>
            <a:rPr lang="en-US" sz="1800" kern="1200" dirty="0" err="1" smtClean="0">
              <a:solidFill>
                <a:schemeClr val="bg1"/>
              </a:solidFill>
            </a:rPr>
            <a:t>gia</a:t>
          </a:r>
          <a:r>
            <a:rPr lang="en-US" sz="1800" kern="1200" dirty="0" smtClean="0">
              <a:solidFill>
                <a:schemeClr val="bg1"/>
              </a:solidFill>
            </a:rPr>
            <a:t> </a:t>
          </a:r>
          <a:r>
            <a:rPr lang="en-US" sz="1800" kern="1200" dirty="0" err="1" smtClean="0">
              <a:solidFill>
                <a:schemeClr val="bg1"/>
              </a:solidFill>
            </a:rPr>
            <a:t>tố</a:t>
          </a:r>
          <a:r>
            <a:rPr lang="en-US" sz="1800" kern="1200" dirty="0" smtClean="0">
              <a:solidFill>
                <a:schemeClr val="bg1"/>
              </a:solidFill>
            </a:rPr>
            <a:t> </a:t>
          </a:r>
          <a:r>
            <a:rPr lang="en-US" sz="1800" kern="1200" dirty="0" err="1" smtClean="0">
              <a:solidFill>
                <a:schemeClr val="bg1"/>
              </a:solidFill>
            </a:rPr>
            <a:t>tụng</a:t>
          </a:r>
          <a:endParaRPr lang="en-US" sz="1800" kern="1200" dirty="0">
            <a:solidFill>
              <a:schemeClr val="bg1"/>
            </a:solidFill>
          </a:endParaRPr>
        </a:p>
      </dsp:txBody>
      <dsp:txXfrm rot="5400000">
        <a:off x="4212496" y="812799"/>
        <a:ext cx="1958950" cy="243840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A96D2D-EB7E-467B-904B-30D8D5FD50FD}" type="datetimeFigureOut">
              <a:rPr lang="en-US" smtClean="0"/>
              <a:pPr/>
              <a:t>9/11/2020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7B6C90E-F544-4EC5-A8C2-D6CA4C3C42DA}" type="slidenum">
              <a:rPr lang="en-US" smtClean="0"/>
              <a:pPr/>
              <a:t>‹#›</a:t>
            </a:fld>
            <a:endParaRPr lang="en-US"/>
          </a:p>
        </p:txBody>
      </p:sp>
    </p:spTree>
    <p:extLst>
      <p:ext uri="{BB962C8B-B14F-4D97-AF65-F5344CB8AC3E}">
        <p14:creationId xmlns:p14="http://schemas.microsoft.com/office/powerpoint/2010/main" val="614504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25A17EF-115B-4BB9-BF42-426DFD9E898A}" type="datetimeFigureOut">
              <a:rPr lang="en-US" smtClean="0"/>
              <a:pPr/>
              <a:t>9/11/2020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C4E7652-46AF-4259-BAE2-54978EA077CD}" type="slidenum">
              <a:rPr lang="en-US" smtClean="0"/>
              <a:pPr/>
              <a:t>‹#›</a:t>
            </a:fld>
            <a:endParaRPr lang="en-US"/>
          </a:p>
        </p:txBody>
      </p:sp>
    </p:spTree>
    <p:extLst>
      <p:ext uri="{BB962C8B-B14F-4D97-AF65-F5344CB8AC3E}">
        <p14:creationId xmlns:p14="http://schemas.microsoft.com/office/powerpoint/2010/main" val="2230796608"/>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2</a:t>
            </a:fld>
            <a:endParaRPr lang="en-US"/>
          </a:p>
        </p:txBody>
      </p:sp>
    </p:spTree>
    <p:extLst>
      <p:ext uri="{BB962C8B-B14F-4D97-AF65-F5344CB8AC3E}">
        <p14:creationId xmlns:p14="http://schemas.microsoft.com/office/powerpoint/2010/main" val="2363256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17</a:t>
            </a:fld>
            <a:endParaRPr lang="en-US"/>
          </a:p>
        </p:txBody>
      </p:sp>
    </p:spTree>
    <p:extLst>
      <p:ext uri="{BB962C8B-B14F-4D97-AF65-F5344CB8AC3E}">
        <p14:creationId xmlns:p14="http://schemas.microsoft.com/office/powerpoint/2010/main" val="2824669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C4E7652-46AF-4259-BAE2-54978EA077CD}" type="slidenum">
              <a:rPr lang="en-US" smtClean="0"/>
              <a:pPr/>
              <a:t>21</a:t>
            </a:fld>
            <a:endParaRPr lang="en-US"/>
          </a:p>
        </p:txBody>
      </p:sp>
    </p:spTree>
    <p:extLst>
      <p:ext uri="{BB962C8B-B14F-4D97-AF65-F5344CB8AC3E}">
        <p14:creationId xmlns:p14="http://schemas.microsoft.com/office/powerpoint/2010/main" val="225647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3276600" y="1213332"/>
            <a:ext cx="5326856" cy="1425577"/>
          </a:xfrm>
        </p:spPr>
        <p:txBody>
          <a:bodyPr anchor="b"/>
          <a:lstStyle>
            <a:lvl1pPr algn="r">
              <a:defRPr sz="4500" b="1">
                <a:solidFill>
                  <a:schemeClr val="bg2"/>
                </a:solidFill>
              </a:defRPr>
            </a:lvl1pPr>
          </a:lstStyle>
          <a:p>
            <a:r>
              <a:rPr lang="en-US"/>
              <a:t>Click to edit Master title style</a:t>
            </a:r>
            <a:endParaRPr lang="en-US" dirty="0"/>
          </a:p>
        </p:txBody>
      </p:sp>
      <p:sp>
        <p:nvSpPr>
          <p:cNvPr id="9" name="Subtitle 8"/>
          <p:cNvSpPr>
            <a:spLocks noGrp="1"/>
          </p:cNvSpPr>
          <p:nvPr>
            <p:ph type="subTitle" idx="1"/>
          </p:nvPr>
        </p:nvSpPr>
        <p:spPr>
          <a:xfrm>
            <a:off x="4724400" y="3849666"/>
            <a:ext cx="3879056" cy="1234575"/>
          </a:xfrm>
          <a:noFill/>
        </p:spPr>
        <p:txBody>
          <a:bodyPr/>
          <a:lstStyle>
            <a:lvl1pPr marL="0" marR="36576" indent="0" algn="l">
              <a:spcBef>
                <a:spcPts val="0"/>
              </a:spcBef>
              <a:buNone/>
              <a:defRPr>
                <a:ln>
                  <a:noFill/>
                </a:ln>
                <a:solidFill>
                  <a:schemeClr val="bg2">
                    <a:lumMod val="75000"/>
                    <a:lumOff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28" name="Date Placeholder 27"/>
          <p:cNvSpPr>
            <a:spLocks noGrp="1"/>
          </p:cNvSpPr>
          <p:nvPr>
            <p:ph type="dt" sz="half" idx="10"/>
          </p:nvPr>
        </p:nvSpPr>
        <p:spPr>
          <a:xfrm>
            <a:off x="2812256" y="6322007"/>
            <a:ext cx="5791200" cy="365125"/>
          </a:xfrm>
          <a:prstGeom prst="rect">
            <a:avLst/>
          </a:prstGeom>
        </p:spPr>
        <p:txBody>
          <a:bodyPr tIns="0" bIns="0" anchor="t"/>
          <a:lstStyle>
            <a:lvl1pPr algn="r">
              <a:defRPr sz="1000"/>
            </a:lvl1pPr>
          </a:lstStyle>
          <a:p>
            <a:pPr algn="r"/>
            <a:endParaRPr lang="en-US" sz="1000" dirty="0"/>
          </a:p>
        </p:txBody>
      </p:sp>
      <p:sp>
        <p:nvSpPr>
          <p:cNvPr id="17" name="Footer Placeholder 16"/>
          <p:cNvSpPr>
            <a:spLocks noGrp="1"/>
          </p:cNvSpPr>
          <p:nvPr>
            <p:ph type="ftr" sz="quarter" idx="11"/>
          </p:nvPr>
        </p:nvSpPr>
        <p:spPr>
          <a:xfrm>
            <a:off x="2812256" y="5960055"/>
            <a:ext cx="5791200" cy="365125"/>
          </a:xfrm>
          <a:prstGeom prst="rect">
            <a:avLst/>
          </a:prstGeom>
        </p:spPr>
        <p:txBody>
          <a:bodyPr tIns="0" bIns="0" anchor="b"/>
          <a:lstStyle>
            <a:lvl1pPr algn="r">
              <a:defRPr sz="1100"/>
            </a:lvl1pPr>
          </a:lstStyle>
          <a:p>
            <a:pPr algn="r"/>
            <a:endParaRPr lang="en-US" sz="11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65395"/>
            <a:ext cx="4876800" cy="799306"/>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8183880" y="173195"/>
            <a:ext cx="502920" cy="301752"/>
          </a:xfrm>
          <a:prstGeom prst="rect">
            <a:avLst/>
          </a:prstGeom>
        </p:spPr>
        <p:txBody>
          <a:bodyPr/>
          <a:lstStyle/>
          <a:p>
            <a:fld id="{FEA1243F-3000-4347-94A4-FBDEAD3122C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3CFB-98CB-4408-8818-24F931AC137B}"/>
              </a:ext>
            </a:extLst>
          </p:cNvPr>
          <p:cNvSpPr>
            <a:spLocks noGrp="1"/>
          </p:cNvSpPr>
          <p:nvPr>
            <p:ph type="title"/>
          </p:nvPr>
        </p:nvSpPr>
        <p:spPr/>
        <p:txBody>
          <a:bodyPr/>
          <a:lstStyle/>
          <a:p>
            <a:r>
              <a:rPr lang="en-US"/>
              <a:t>Click to edit Master title style</a:t>
            </a:r>
            <a:endParaRPr lang="en-US" dirty="0"/>
          </a:p>
        </p:txBody>
      </p:sp>
      <p:sp>
        <p:nvSpPr>
          <p:cNvPr id="3" name="Footer Placeholder 2">
            <a:extLst>
              <a:ext uri="{FF2B5EF4-FFF2-40B4-BE49-F238E27FC236}">
                <a16:creationId xmlns:a16="http://schemas.microsoft.com/office/drawing/2014/main" id="{A6EE7E31-13F0-404F-BFFF-EE236EB5D4B4}"/>
              </a:ext>
            </a:extLst>
          </p:cNvPr>
          <p:cNvSpPr>
            <a:spLocks noGrp="1"/>
          </p:cNvSpPr>
          <p:nvPr>
            <p:ph type="ftr" sz="quarter" idx="10"/>
          </p:nvPr>
        </p:nvSpPr>
        <p:spPr>
          <a:xfrm>
            <a:off x="5867400" y="174116"/>
            <a:ext cx="2212182" cy="300831"/>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04FC6F67-BAE4-413D-8066-1E361D58912A}"/>
              </a:ext>
            </a:extLst>
          </p:cNvPr>
          <p:cNvSpPr>
            <a:spLocks noGrp="1"/>
          </p:cNvSpPr>
          <p:nvPr>
            <p:ph type="sldNum" sz="quarter" idx="11"/>
          </p:nvPr>
        </p:nvSpPr>
        <p:spPr>
          <a:xfrm>
            <a:off x="8183880" y="173195"/>
            <a:ext cx="502920" cy="301752"/>
          </a:xfrm>
          <a:prstGeom prst="rect">
            <a:avLst/>
          </a:prstGeom>
        </p:spPr>
        <p:txBody>
          <a:bodyPr/>
          <a:lstStyle/>
          <a:p>
            <a:fld id="{49598980-D22C-4904-9F8F-3DB09B2ECD84}" type="slidenum">
              <a:rPr lang="en-US" smtClean="0"/>
              <a:pPr/>
              <a:t>‹#›</a:t>
            </a:fld>
            <a:endParaRPr lang="en-US" dirty="0"/>
          </a:p>
        </p:txBody>
      </p:sp>
      <p:sp>
        <p:nvSpPr>
          <p:cNvPr id="14" name="Content Placeholder 2">
            <a:extLst>
              <a:ext uri="{FF2B5EF4-FFF2-40B4-BE49-F238E27FC236}">
                <a16:creationId xmlns:a16="http://schemas.microsoft.com/office/drawing/2014/main" id="{DF566D8F-E696-41DE-BA1C-A8D0C7F03EDA}"/>
              </a:ext>
            </a:extLst>
          </p:cNvPr>
          <p:cNvSpPr>
            <a:spLocks noGrp="1"/>
          </p:cNvSpPr>
          <p:nvPr>
            <p:ph idx="1"/>
          </p:nvPr>
        </p:nvSpPr>
        <p:spPr>
          <a:xfrm>
            <a:off x="457200" y="1425655"/>
            <a:ext cx="7726680" cy="571500"/>
          </a:xfrm>
        </p:spPr>
        <p:txBody>
          <a:bodyPr>
            <a:normAutofit/>
          </a:bodyPr>
          <a:lstStyle>
            <a:lvl1pPr marL="64008" indent="0">
              <a:buFont typeface="Arial" panose="020B0604020202020204" pitchFamily="34" charset="0"/>
              <a:buNone/>
              <a:defRPr sz="2000"/>
            </a:lvl1pPr>
            <a:lvl2pPr marL="537210" indent="0">
              <a:buNone/>
              <a:defRPr/>
            </a:lvl2pPr>
            <a:lvl3pPr marL="877824" indent="0">
              <a:buNone/>
              <a:defRPr/>
            </a:lvl3pPr>
            <a:lvl4pPr marL="1161288" indent="0">
              <a:buNone/>
              <a:defRPr/>
            </a:lvl4pPr>
            <a:lvl5pPr marL="1389888" indent="0">
              <a:buNone/>
              <a:defRPr/>
            </a:lvl5pPr>
          </a:lstStyle>
          <a:p>
            <a:pPr lvl="0"/>
            <a:r>
              <a:rPr lang="en-US"/>
              <a:t>Edit Master text styles</a:t>
            </a:r>
          </a:p>
        </p:txBody>
      </p:sp>
    </p:spTree>
    <p:extLst>
      <p:ext uri="{BB962C8B-B14F-4D97-AF65-F5344CB8AC3E}">
        <p14:creationId xmlns:p14="http://schemas.microsoft.com/office/powerpoint/2010/main" val="27187874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a:t>Click to edit Master title style</a:t>
            </a:r>
            <a:endParaRPr lang="en-US" dirty="0"/>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5791200" y="173195"/>
            <a:ext cx="2355056" cy="301752"/>
          </a:xfrm>
          <a:prstGeom prst="rect">
            <a:avLst/>
          </a:prstGeom>
        </p:spPr>
        <p:txBody>
          <a:bodyPr/>
          <a:lstStyle/>
          <a:p>
            <a:endParaRPr lang="en-US" dirty="0"/>
          </a:p>
        </p:txBody>
      </p:sp>
      <p:sp>
        <p:nvSpPr>
          <p:cNvPr id="9" name="Slide Number Placeholder 6">
            <a:extLst>
              <a:ext uri="{FF2B5EF4-FFF2-40B4-BE49-F238E27FC236}">
                <a16:creationId xmlns:a16="http://schemas.microsoft.com/office/drawing/2014/main" id="{B32CA5EA-865E-4EF0-89BB-61FD6EFE265C}"/>
              </a:ext>
            </a:extLst>
          </p:cNvPr>
          <p:cNvSpPr>
            <a:spLocks noGrp="1"/>
          </p:cNvSpPr>
          <p:nvPr>
            <p:ph type="sldNum" sz="quarter" idx="12"/>
          </p:nvPr>
        </p:nvSpPr>
        <p:spPr>
          <a:xfrm>
            <a:off x="8180070" y="173195"/>
            <a:ext cx="502920" cy="301752"/>
          </a:xfrm>
          <a:prstGeom prst="rect">
            <a:avLst/>
          </a:prstGeom>
        </p:spPr>
        <p:txBody>
          <a:bodyPr/>
          <a:lstStyle/>
          <a:p>
            <a:fld id="{FEA1243F-3000-4347-94A4-FBDEAD3122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295400"/>
            <a:ext cx="914400" cy="5015864"/>
          </a:xfrm>
        </p:spPr>
        <p:txBody>
          <a:bodyPr vert="vert270" anchor="b"/>
          <a:lstStyle>
            <a:lvl1pPr marL="0" marR="18288" algn="r">
              <a:spcBef>
                <a:spcPts val="0"/>
              </a:spcBef>
              <a:buNone/>
              <a:defRPr sz="29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135856" y="1295400"/>
            <a:ext cx="2438400" cy="5015864"/>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651250" y="1295400"/>
            <a:ext cx="5276088" cy="5013960"/>
          </a:xfrm>
        </p:spPr>
        <p:txBody>
          <a:bodyPr>
            <a:normAutofit/>
          </a:bodyPr>
          <a:lstStyle>
            <a:lvl1pPr>
              <a:spcBef>
                <a:spcPts val="0"/>
              </a:spcBef>
              <a:defRPr sz="2800"/>
            </a:lvl1pPr>
            <a:lvl2pPr>
              <a:defRPr sz="2400"/>
            </a:lvl2pPr>
            <a:lvl3pPr>
              <a:defRPr sz="2000"/>
            </a:lvl3pPr>
            <a:lvl4pPr>
              <a:defRPr sz="1800"/>
            </a:lvl4pPr>
            <a:lvl5pPr>
              <a:defRPr sz="18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5867400" y="173195"/>
            <a:ext cx="2324196" cy="301752"/>
          </a:xfrm>
          <a:prstGeom prst="rect">
            <a:avLst/>
          </a:prstGeom>
        </p:spPr>
        <p:txBody>
          <a:bodyPr/>
          <a:lstStyle>
            <a:lvl1pPr>
              <a:defRPr sz="1200"/>
            </a:lvl1pPr>
          </a:lstStyle>
          <a:p>
            <a:endParaRPr lang="en-US" dirty="0"/>
          </a:p>
        </p:txBody>
      </p:sp>
      <p:sp>
        <p:nvSpPr>
          <p:cNvPr id="9" name="Slide Number Placeholder 6">
            <a:extLst>
              <a:ext uri="{FF2B5EF4-FFF2-40B4-BE49-F238E27FC236}">
                <a16:creationId xmlns:a16="http://schemas.microsoft.com/office/drawing/2014/main" id="{BD5BE3E6-AFB3-460C-834B-D73EE2A7C06F}"/>
              </a:ext>
            </a:extLst>
          </p:cNvPr>
          <p:cNvSpPr>
            <a:spLocks noGrp="1"/>
          </p:cNvSpPr>
          <p:nvPr>
            <p:ph type="sldNum" sz="quarter" idx="12"/>
          </p:nvPr>
        </p:nvSpPr>
        <p:spPr>
          <a:xfrm>
            <a:off x="8191596" y="173195"/>
            <a:ext cx="502920" cy="301752"/>
          </a:xfrm>
          <a:prstGeom prst="rect">
            <a:avLst/>
          </a:prstGeom>
        </p:spPr>
        <p:txBody>
          <a:bodyPr/>
          <a:lstStyle>
            <a:lvl1pPr>
              <a:defRPr sz="1200"/>
            </a:lvl1pPr>
          </a:lstStyle>
          <a:p>
            <a:fld id="{FEA1243F-3000-4347-94A4-FBDEAD3122C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66725" y="381198"/>
            <a:ext cx="4638674" cy="675926"/>
          </a:xfrm>
          <a:prstGeom prst="rect">
            <a:avLst/>
          </a:prstGeom>
        </p:spPr>
        <p:txBody>
          <a:bodyPr vert="horz" lIns="0" rIns="0" anchor="ctr">
            <a:noAutofit/>
          </a:bodyPr>
          <a:lstStyle/>
          <a:p>
            <a:endParaRPr lang="en-US" dirty="0"/>
          </a:p>
        </p:txBody>
      </p:sp>
      <p:sp>
        <p:nvSpPr>
          <p:cNvPr id="13" name="Text Placeholder 12"/>
          <p:cNvSpPr>
            <a:spLocks noGrp="1"/>
          </p:cNvSpPr>
          <p:nvPr>
            <p:ph type="body" idx="1"/>
          </p:nvPr>
        </p:nvSpPr>
        <p:spPr>
          <a:xfrm>
            <a:off x="457200" y="1566839"/>
            <a:ext cx="8229600" cy="4572000"/>
          </a:xfrm>
          <a:prstGeom prst="rect">
            <a:avLst/>
          </a:prstGeom>
        </p:spPr>
        <p:txBody>
          <a:bodyPr vert="horz" anchor="t">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7" r:id="rId3"/>
    <p:sldLayoutId id="2147483652" r:id="rId4"/>
    <p:sldLayoutId id="2147483656" r:id="rId5"/>
  </p:sldLayoutIdLst>
  <p:timing>
    <p:tnLst>
      <p:par>
        <p:cTn id="1" dur="indefinite" restart="never" nodeType="tmRoot"/>
      </p:par>
    </p:tnLst>
  </p:timing>
  <p:hf hdr="0" ftr="0" dt="0"/>
  <p:txStyles>
    <p:titleStyle>
      <a:lvl1pPr marL="182880" algn="l" rtl="0" eaLnBrk="1" latinLnBrk="0" hangingPunct="1">
        <a:spcBef>
          <a:spcPct val="0"/>
        </a:spcBef>
        <a:buNone/>
        <a:defRPr sz="4000" b="1" kern="1200">
          <a:ln w="6350">
            <a:noFill/>
          </a:ln>
          <a:solidFill>
            <a:schemeClr val="accent1"/>
          </a:solidFill>
          <a:effectLst/>
          <a:latin typeface="+mj-lt"/>
          <a:ea typeface="+mj-ea"/>
          <a:cs typeface="+mj-cs"/>
        </a:defRPr>
      </a:lvl1pPr>
    </p:titleStyle>
    <p:bodyStyle>
      <a:lvl1pPr marL="448056" indent="-384048" algn="l" rtl="0" eaLnBrk="1" latinLnBrk="0" hangingPunct="1">
        <a:spcBef>
          <a:spcPct val="20000"/>
        </a:spcBef>
        <a:spcAft>
          <a:spcPts val="1000"/>
        </a:spcAft>
        <a:buClr>
          <a:schemeClr val="accent1"/>
        </a:buClr>
        <a:buSzPct val="80000"/>
        <a:buFont typeface="Arial" panose="020B0604020202020204" pitchFamily="34" charset="0"/>
        <a:buChar char="•"/>
        <a:defRPr sz="2800" kern="1200">
          <a:solidFill>
            <a:schemeClr val="bg2"/>
          </a:solidFill>
          <a:latin typeface="+mn-lt"/>
          <a:ea typeface="+mn-ea"/>
          <a:cs typeface="+mn-cs"/>
        </a:defRPr>
      </a:lvl1pPr>
      <a:lvl2pPr marL="822960" indent="-285750" algn="l" rtl="0" eaLnBrk="1" latinLnBrk="0" hangingPunct="1">
        <a:spcBef>
          <a:spcPct val="20000"/>
        </a:spcBef>
        <a:spcAft>
          <a:spcPts val="1000"/>
        </a:spcAft>
        <a:buClr>
          <a:schemeClr val="accent1"/>
        </a:buClr>
        <a:buSzPct val="95000"/>
        <a:buFont typeface="Arial" panose="020B0604020202020204" pitchFamily="34" charset="0"/>
        <a:buChar char="•"/>
        <a:defRPr sz="2400" kern="1200">
          <a:solidFill>
            <a:schemeClr val="bg2"/>
          </a:solidFill>
          <a:latin typeface="+mn-lt"/>
          <a:ea typeface="+mn-ea"/>
          <a:cs typeface="+mn-cs"/>
        </a:defRPr>
      </a:lvl2pPr>
      <a:lvl3pPr marL="1106424" indent="-228600" algn="l" rtl="0" eaLnBrk="1" latinLnBrk="0" hangingPunct="1">
        <a:spcBef>
          <a:spcPct val="20000"/>
        </a:spcBef>
        <a:spcAft>
          <a:spcPts val="1000"/>
        </a:spcAft>
        <a:buClr>
          <a:schemeClr val="accent1"/>
        </a:buClr>
        <a:buFont typeface="Arial" panose="020B0604020202020204" pitchFamily="34" charset="0"/>
        <a:buChar char="•"/>
        <a:defRPr sz="2000" kern="1200">
          <a:solidFill>
            <a:schemeClr val="bg2"/>
          </a:solidFill>
          <a:latin typeface="+mn-lt"/>
          <a:ea typeface="+mn-ea"/>
          <a:cs typeface="+mn-cs"/>
        </a:defRPr>
      </a:lvl3pPr>
      <a:lvl4pPr marL="1371600" indent="-210312" algn="l" rtl="0" eaLnBrk="1" latinLnBrk="0" hangingPunct="1">
        <a:spcBef>
          <a:spcPct val="20000"/>
        </a:spcBef>
        <a:spcAft>
          <a:spcPts val="1000"/>
        </a:spcAft>
        <a:buClr>
          <a:schemeClr val="accent1"/>
        </a:buClr>
        <a:buFont typeface="Arial" panose="020B0604020202020204" pitchFamily="34" charset="0"/>
        <a:buChar char="•"/>
        <a:defRPr sz="1800" kern="1200">
          <a:solidFill>
            <a:schemeClr val="bg2"/>
          </a:solidFill>
          <a:latin typeface="+mn-lt"/>
          <a:ea typeface="+mn-ea"/>
          <a:cs typeface="+mn-cs"/>
        </a:defRPr>
      </a:lvl4pPr>
      <a:lvl5pPr marL="1600200" indent="-210312" algn="l" rtl="0" eaLnBrk="1" latinLnBrk="0" hangingPunct="1">
        <a:spcBef>
          <a:spcPct val="20000"/>
        </a:spcBef>
        <a:spcAft>
          <a:spcPts val="1000"/>
        </a:spcAft>
        <a:buClr>
          <a:schemeClr val="accent1"/>
        </a:buClr>
        <a:buFont typeface="Arial" panose="020B0604020202020204" pitchFamily="34" charset="0"/>
        <a:buChar char="•"/>
        <a:defRPr sz="1800" kern="1200">
          <a:solidFill>
            <a:schemeClr val="bg2"/>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sz="16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5.xml"/><Relationship Id="rId13" Type="http://schemas.openxmlformats.org/officeDocument/2006/relationships/diagramLayout" Target="../diagrams/layout6.xml"/><Relationship Id="rId3" Type="http://schemas.openxmlformats.org/officeDocument/2006/relationships/diagramLayout" Target="../diagrams/layout4.xml"/><Relationship Id="rId7" Type="http://schemas.openxmlformats.org/officeDocument/2006/relationships/diagramData" Target="../diagrams/data5.xml"/><Relationship Id="rId12" Type="http://schemas.openxmlformats.org/officeDocument/2006/relationships/diagramData" Target="../diagrams/data6.xml"/><Relationship Id="rId2" Type="http://schemas.openxmlformats.org/officeDocument/2006/relationships/diagramData" Target="../diagrams/data4.xml"/><Relationship Id="rId16" Type="http://schemas.microsoft.com/office/2007/relationships/diagramDrawing" Target="../diagrams/drawing6.xml"/><Relationship Id="rId1" Type="http://schemas.openxmlformats.org/officeDocument/2006/relationships/slideLayout" Target="../slideLayouts/slideLayout3.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5" Type="http://schemas.openxmlformats.org/officeDocument/2006/relationships/diagramColors" Target="../diagrams/colors6.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 Id="rId1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990600"/>
            <a:ext cx="8458200" cy="2219691"/>
          </a:xfrm>
        </p:spPr>
        <p:txBody>
          <a:bodyPr>
            <a:normAutofit/>
          </a:bodyPr>
          <a:lstStyle/>
          <a:p>
            <a:pPr algn="ctr"/>
            <a:r>
              <a:rPr lang="en-US" sz="3800" dirty="0" smtClean="0">
                <a:latin typeface="Times New Roman" pitchFamily="18" charset="0"/>
                <a:cs typeface="Times New Roman" pitchFamily="18" charset="0"/>
              </a:rPr>
              <a:t>LUẬT CẠNH TRANH 2018</a:t>
            </a:r>
            <a:br>
              <a:rPr lang="en-US" sz="38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NHỮNG NỘI DUNG CƠ BẢN-</a:t>
            </a: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4114801"/>
            <a:ext cx="7848600" cy="1352550"/>
          </a:xfrm>
        </p:spPr>
        <p:txBody>
          <a:bodyPr>
            <a:normAutofit lnSpcReduction="10000"/>
          </a:bodyPr>
          <a:lstStyle/>
          <a:p>
            <a:endParaRPr lang="en-US" sz="2400" dirty="0" smtClean="0">
              <a:latin typeface="Times New Roman" pitchFamily="18" charset="0"/>
              <a:cs typeface="Times New Roman" pitchFamily="18" charset="0"/>
            </a:endParaRPr>
          </a:p>
          <a:p>
            <a:r>
              <a:rPr lang="en-US" sz="2400" b="1" dirty="0" err="1" smtClean="0">
                <a:latin typeface="Times New Roman" pitchFamily="18" charset="0"/>
                <a:cs typeface="Times New Roman" pitchFamily="18" charset="0"/>
              </a:rPr>
              <a:t>Cục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Cạnh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tranh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vệ</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tiêu</a:t>
            </a:r>
            <a:r>
              <a:rPr lang="en-US" sz="2400" b="1" dirty="0" smtClean="0">
                <a:latin typeface="Times New Roman" pitchFamily="18" charset="0"/>
                <a:cs typeface="Times New Roman" pitchFamily="18" charset="0"/>
              </a:rPr>
              <a:t> </a:t>
            </a:r>
            <a:r>
              <a:rPr lang="en-US" sz="2400" b="1" err="1" smtClean="0">
                <a:latin typeface="Times New Roman" pitchFamily="18" charset="0"/>
                <a:cs typeface="Times New Roman" pitchFamily="18" charset="0"/>
              </a:rPr>
              <a:t>dùng</a:t>
            </a:r>
            <a:r>
              <a:rPr lang="en-US" sz="2400" b="1">
                <a:latin typeface="Times New Roman" pitchFamily="18" charset="0"/>
                <a:cs typeface="Times New Roman" pitchFamily="18" charset="0"/>
              </a:rPr>
              <a:t> </a:t>
            </a:r>
          </a:p>
          <a:p>
            <a:r>
              <a:rPr lang="en-US" sz="2400" b="1" smtClean="0">
                <a:latin typeface="Times New Roman" pitchFamily="18" charset="0"/>
                <a:cs typeface="Times New Roman" pitchFamily="18" charset="0"/>
              </a:rPr>
              <a:t>Bộ </a:t>
            </a:r>
            <a:r>
              <a:rPr lang="en-US" sz="2400" b="1" dirty="0" err="1" smtClean="0">
                <a:latin typeface="Times New Roman" pitchFamily="18" charset="0"/>
                <a:cs typeface="Times New Roman" pitchFamily="18" charset="0"/>
              </a:rPr>
              <a:t>Công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Thương</a:t>
            </a:r>
            <a:endParaRPr lang="en-US" sz="2400" b="1" dirty="0">
              <a:latin typeface="Times New Roman" pitchFamily="18" charset="0"/>
              <a:cs typeface="Times New Roman" pitchFamily="18" charset="0"/>
            </a:endParaRPr>
          </a:p>
        </p:txBody>
      </p:sp>
      <p:sp>
        <p:nvSpPr>
          <p:cNvPr id="4"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1</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77200" cy="838200"/>
          </a:xfrm>
        </p:spPr>
        <p:txBody>
          <a:bodyPr/>
          <a:lstStyle/>
          <a:p>
            <a:r>
              <a:rPr lang="en-US" sz="3200" dirty="0" smtClean="0">
                <a:solidFill>
                  <a:srgbClr val="0000FF"/>
                </a:solidFill>
                <a:latin typeface="Times New Roman" pitchFamily="18" charset="0"/>
                <a:cs typeface="Times New Roman" pitchFamily="18" charset="0"/>
              </a:rPr>
              <a:t>THỎA THUẬN HẠN CHẾ CẠNH TRANH </a:t>
            </a:r>
            <a:endParaRPr lang="en-US" sz="32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953000"/>
          </a:xfrm>
        </p:spPr>
        <p:txBody>
          <a:bodyPr>
            <a:normAutofit lnSpcReduction="10000"/>
          </a:bodyPr>
          <a:lstStyle/>
          <a:p>
            <a:pPr marL="0" indent="0" algn="just">
              <a:spcBef>
                <a:spcPts val="300"/>
              </a:spcBef>
              <a:spcAft>
                <a:spcPts val="300"/>
              </a:spcAft>
              <a:buNone/>
            </a:pPr>
            <a:r>
              <a:rPr lang="vi-VN" sz="2400" b="1" dirty="0">
                <a:solidFill>
                  <a:srgbClr val="0000FF"/>
                </a:solidFill>
                <a:latin typeface="Times New Roman" pitchFamily="18" charset="0"/>
                <a:cs typeface="Times New Roman" pitchFamily="18" charset="0"/>
              </a:rPr>
              <a:t>Điều 11. Thỏa thuận hạn chế cạnh </a:t>
            </a:r>
            <a:r>
              <a:rPr lang="vi-VN" sz="2400" b="1" dirty="0" smtClean="0">
                <a:solidFill>
                  <a:srgbClr val="0000FF"/>
                </a:solidFill>
                <a:latin typeface="Times New Roman" pitchFamily="18" charset="0"/>
                <a:cs typeface="Times New Roman" pitchFamily="18" charset="0"/>
              </a:rPr>
              <a:t>tranh</a:t>
            </a:r>
            <a:endParaRPr lang="en-US" sz="2400" dirty="0">
              <a:solidFill>
                <a:srgbClr val="0000FF"/>
              </a:solidFill>
              <a:latin typeface="Times New Roman" pitchFamily="18" charset="0"/>
              <a:cs typeface="Times New Roman" pitchFamily="18" charset="0"/>
            </a:endParaRPr>
          </a:p>
          <a:p>
            <a:pPr marL="0" indent="0" algn="just">
              <a:spcBef>
                <a:spcPts val="300"/>
              </a:spcBef>
              <a:spcAft>
                <a:spcPts val="300"/>
              </a:spcAft>
              <a:buNone/>
            </a:pPr>
            <a:r>
              <a:rPr lang="vi-VN" sz="2400" dirty="0" smtClean="0">
                <a:latin typeface="Times New Roman" pitchFamily="18" charset="0"/>
                <a:cs typeface="Times New Roman" pitchFamily="18" charset="0"/>
              </a:rPr>
              <a:t>1. Thỏa </a:t>
            </a:r>
            <a:r>
              <a:rPr lang="vi-VN" sz="2400" dirty="0">
                <a:latin typeface="Times New Roman" pitchFamily="18" charset="0"/>
                <a:cs typeface="Times New Roman" pitchFamily="18" charset="0"/>
              </a:rPr>
              <a:t>thuận ấn định giá hàng hóa, dịch vụ một cách trực tiếp hoặc gián </a:t>
            </a:r>
            <a:r>
              <a:rPr lang="vi-VN" sz="2400">
                <a:latin typeface="Times New Roman" pitchFamily="18" charset="0"/>
                <a:cs typeface="Times New Roman" pitchFamily="18" charset="0"/>
              </a:rPr>
              <a:t>tiếp</a:t>
            </a:r>
            <a:r>
              <a:rPr lang="vi-VN" sz="2400" smtClean="0">
                <a:latin typeface="Times New Roman" pitchFamily="18" charset="0"/>
                <a:cs typeface="Times New Roman" pitchFamily="18" charset="0"/>
              </a:rPr>
              <a:t>.</a:t>
            </a:r>
            <a:endParaRPr lang="en-US" sz="500" dirty="0">
              <a:latin typeface="Times New Roman" pitchFamily="18" charset="0"/>
              <a:cs typeface="Times New Roman" pitchFamily="18" charset="0"/>
            </a:endParaRPr>
          </a:p>
          <a:p>
            <a:pPr marL="0" indent="0" algn="just">
              <a:spcBef>
                <a:spcPts val="300"/>
              </a:spcBef>
              <a:buNone/>
            </a:pPr>
            <a:r>
              <a:rPr lang="vi-VN" sz="2400" dirty="0">
                <a:latin typeface="Times New Roman" pitchFamily="18" charset="0"/>
                <a:cs typeface="Times New Roman" pitchFamily="18" charset="0"/>
              </a:rPr>
              <a:t>2. Thỏa thuận phân chia khách hàng, phân chia thị trường tiêu thụ, nguồn cung cấp </a:t>
            </a:r>
            <a:r>
              <a:rPr lang="vi-VN" sz="2400" dirty="0" smtClean="0">
                <a:latin typeface="Times New Roman" pitchFamily="18" charset="0"/>
                <a:cs typeface="Times New Roman" pitchFamily="18" charset="0"/>
              </a:rPr>
              <a:t>hàng</a:t>
            </a:r>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hóa</a:t>
            </a:r>
            <a:r>
              <a:rPr lang="vi-VN" sz="2400" dirty="0">
                <a:latin typeface="Times New Roman" pitchFamily="18" charset="0"/>
                <a:cs typeface="Times New Roman" pitchFamily="18" charset="0"/>
              </a:rPr>
              <a:t>, cung ứng dịch </a:t>
            </a:r>
            <a:r>
              <a:rPr lang="vi-VN" sz="2400">
                <a:latin typeface="Times New Roman" pitchFamily="18" charset="0"/>
                <a:cs typeface="Times New Roman" pitchFamily="18" charset="0"/>
              </a:rPr>
              <a:t>vụ</a:t>
            </a:r>
            <a:r>
              <a:rPr lang="vi-VN" sz="2400" smtClean="0">
                <a:latin typeface="Times New Roman" pitchFamily="18" charset="0"/>
                <a:cs typeface="Times New Roman" pitchFamily="18" charset="0"/>
              </a:rPr>
              <a:t>.</a:t>
            </a:r>
            <a:endParaRPr lang="en-US" sz="1000" dirty="0">
              <a:latin typeface="Times New Roman" pitchFamily="18" charset="0"/>
              <a:cs typeface="Times New Roman" pitchFamily="18" charset="0"/>
            </a:endParaRPr>
          </a:p>
          <a:p>
            <a:pPr marL="0" indent="0" algn="just">
              <a:spcBef>
                <a:spcPts val="300"/>
              </a:spcBef>
              <a:buNone/>
            </a:pPr>
            <a:r>
              <a:rPr lang="vi-VN" sz="2400" dirty="0">
                <a:latin typeface="Times New Roman" pitchFamily="18" charset="0"/>
                <a:cs typeface="Times New Roman" pitchFamily="18" charset="0"/>
              </a:rPr>
              <a:t>3. Thỏa thuận hạn chế hoặc kiểm soát số lượng, khối lượng sản xuất, mua, bán hàng </a:t>
            </a:r>
            <a:r>
              <a:rPr lang="vi-VN" sz="2400" dirty="0" smtClean="0">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cung </a:t>
            </a:r>
            <a:r>
              <a:rPr lang="vi-VN" sz="2400" dirty="0">
                <a:latin typeface="Times New Roman" pitchFamily="18" charset="0"/>
                <a:cs typeface="Times New Roman" pitchFamily="18" charset="0"/>
              </a:rPr>
              <a:t>ứng dịch </a:t>
            </a:r>
            <a:r>
              <a:rPr lang="vi-VN" sz="2400">
                <a:latin typeface="Times New Roman" pitchFamily="18" charset="0"/>
                <a:cs typeface="Times New Roman" pitchFamily="18" charset="0"/>
              </a:rPr>
              <a:t>vụ</a:t>
            </a:r>
            <a:r>
              <a:rPr lang="vi-VN" sz="2400" smtClean="0">
                <a:latin typeface="Times New Roman" pitchFamily="18" charset="0"/>
                <a:cs typeface="Times New Roman" pitchFamily="18" charset="0"/>
              </a:rPr>
              <a:t>.</a:t>
            </a:r>
            <a:endParaRPr lang="en-US" sz="800" dirty="0">
              <a:latin typeface="Times New Roman" pitchFamily="18" charset="0"/>
              <a:cs typeface="Times New Roman" pitchFamily="18" charset="0"/>
            </a:endParaRPr>
          </a:p>
          <a:p>
            <a:pPr marL="0" indent="0" algn="just">
              <a:spcBef>
                <a:spcPts val="300"/>
              </a:spcBef>
              <a:buNone/>
            </a:pPr>
            <a:r>
              <a:rPr lang="vi-VN" sz="2400" dirty="0">
                <a:latin typeface="Times New Roman" pitchFamily="18" charset="0"/>
                <a:cs typeface="Times New Roman" pitchFamily="18" charset="0"/>
              </a:rPr>
              <a:t>4. Thỏa thuận để một hoặc các bên tham gia thỏa thuận thắng thầu khi tham gia đấu </a:t>
            </a:r>
            <a:r>
              <a:rPr lang="vi-VN" sz="2400" dirty="0" smtClean="0">
                <a:latin typeface="Times New Roman" pitchFamily="18" charset="0"/>
                <a:cs typeface="Times New Roman" pitchFamily="18" charset="0"/>
              </a:rPr>
              <a:t>thầu</a:t>
            </a:r>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trong </a:t>
            </a:r>
            <a:r>
              <a:rPr lang="vi-VN" sz="2400" dirty="0">
                <a:latin typeface="Times New Roman" pitchFamily="18" charset="0"/>
                <a:cs typeface="Times New Roman" pitchFamily="18" charset="0"/>
              </a:rPr>
              <a:t>việc cung cấp hàng hóa, cung ứng dịch vụ.</a:t>
            </a:r>
            <a:endParaRPr lang="en-US" sz="2400" dirty="0">
              <a:latin typeface="Times New Roman" pitchFamily="18" charset="0"/>
              <a:cs typeface="Times New Roman" pitchFamily="18" charset="0"/>
            </a:endParaRPr>
          </a:p>
          <a:p>
            <a:pPr marL="0" indent="0" algn="just">
              <a:spcBef>
                <a:spcPts val="300"/>
              </a:spcBef>
              <a:buNone/>
            </a:pPr>
            <a:r>
              <a:rPr lang="vi-VN" sz="2400" dirty="0">
                <a:latin typeface="Times New Roman" pitchFamily="18" charset="0"/>
                <a:cs typeface="Times New Roman" pitchFamily="18" charset="0"/>
              </a:rPr>
              <a:t>5. Thỏa thuận ngăn cản, kìm hãm, không cho doanh nghiệp khác tham gia thị trường </a:t>
            </a:r>
            <a:r>
              <a:rPr lang="vi-VN" sz="2400" dirty="0" smtClean="0">
                <a:latin typeface="Times New Roman" pitchFamily="18" charset="0"/>
                <a:cs typeface="Times New Roman" pitchFamily="18" charset="0"/>
              </a:rPr>
              <a:t>hoặc</a:t>
            </a:r>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phát </a:t>
            </a:r>
            <a:r>
              <a:rPr lang="vi-VN" sz="2400" dirty="0">
                <a:latin typeface="Times New Roman" pitchFamily="18" charset="0"/>
                <a:cs typeface="Times New Roman" pitchFamily="18" charset="0"/>
              </a:rPr>
              <a:t>triển kinh doanh</a:t>
            </a:r>
            <a:r>
              <a:rPr lang="vi-VN"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10</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10</a:t>
            </a:r>
            <a:endParaRPr lang="en-US" dirty="0"/>
          </a:p>
        </p:txBody>
      </p:sp>
    </p:spTree>
    <p:extLst>
      <p:ext uri="{BB962C8B-B14F-4D97-AF65-F5344CB8AC3E}">
        <p14:creationId xmlns:p14="http://schemas.microsoft.com/office/powerpoint/2010/main" val="702031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153400" cy="799306"/>
          </a:xfrm>
        </p:spPr>
        <p:txBody>
          <a:bodyPr/>
          <a:lstStyle/>
          <a:p>
            <a:r>
              <a:rPr lang="en-US" sz="3200" dirty="0" smtClean="0">
                <a:solidFill>
                  <a:srgbClr val="0000FF"/>
                </a:solidFill>
                <a:latin typeface="Times New Roman" pitchFamily="18" charset="0"/>
                <a:cs typeface="Times New Roman" pitchFamily="18" charset="0"/>
              </a:rPr>
              <a:t>THỎA THUẬN HẠN CHẾ CẠNH TRANH</a:t>
            </a:r>
            <a:endParaRPr lang="en-US" sz="32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609600" y="1295400"/>
            <a:ext cx="8001000" cy="4953000"/>
          </a:xfrm>
        </p:spPr>
        <p:txBody>
          <a:bodyPr>
            <a:normAutofit fontScale="92500" lnSpcReduction="20000"/>
          </a:bodyPr>
          <a:lstStyle/>
          <a:p>
            <a:pPr marL="0" indent="0" algn="just">
              <a:spcBef>
                <a:spcPts val="300"/>
              </a:spcBef>
              <a:spcAft>
                <a:spcPts val="300"/>
              </a:spcAft>
              <a:buNone/>
            </a:pPr>
            <a:r>
              <a:rPr lang="vi-VN" sz="2400" b="1" dirty="0">
                <a:solidFill>
                  <a:srgbClr val="0000FF"/>
                </a:solidFill>
                <a:latin typeface="Times New Roman" pitchFamily="18" charset="0"/>
                <a:cs typeface="Times New Roman" pitchFamily="18" charset="0"/>
              </a:rPr>
              <a:t>Điều 11. Thỏa thuận hạn chế cạnh </a:t>
            </a:r>
            <a:r>
              <a:rPr lang="vi-VN" sz="2400" b="1" dirty="0" smtClean="0">
                <a:solidFill>
                  <a:srgbClr val="0000FF"/>
                </a:solidFill>
                <a:latin typeface="Times New Roman" pitchFamily="18" charset="0"/>
                <a:cs typeface="Times New Roman" pitchFamily="18" charset="0"/>
              </a:rPr>
              <a:t>tranh</a:t>
            </a:r>
            <a:endParaRPr lang="en-US" sz="2400" b="1" dirty="0">
              <a:solidFill>
                <a:srgbClr val="0000FF"/>
              </a:solidFill>
              <a:latin typeface="Times New Roman" pitchFamily="18" charset="0"/>
              <a:cs typeface="Times New Roman" pitchFamily="18" charset="0"/>
            </a:endParaRPr>
          </a:p>
          <a:p>
            <a:pPr marL="0" indent="0" algn="just">
              <a:spcBef>
                <a:spcPts val="300"/>
              </a:spcBef>
              <a:spcAft>
                <a:spcPts val="300"/>
              </a:spcAft>
              <a:buNone/>
            </a:pPr>
            <a:endParaRPr lang="en-US" sz="400" dirty="0">
              <a:latin typeface="Times New Roman" pitchFamily="18" charset="0"/>
              <a:cs typeface="Times New Roman" pitchFamily="18" charset="0"/>
            </a:endParaRPr>
          </a:p>
          <a:p>
            <a:pPr marL="0" indent="0" algn="just">
              <a:spcBef>
                <a:spcPts val="300"/>
              </a:spcBef>
              <a:spcAft>
                <a:spcPts val="300"/>
              </a:spcAft>
              <a:buNone/>
            </a:pPr>
            <a:r>
              <a:rPr lang="vi-VN" sz="2400" dirty="0" smtClean="0">
                <a:latin typeface="Times New Roman" pitchFamily="18" charset="0"/>
                <a:cs typeface="Times New Roman" pitchFamily="18" charset="0"/>
              </a:rPr>
              <a:t>6</a:t>
            </a:r>
            <a:r>
              <a:rPr lang="vi-VN" sz="2400" dirty="0">
                <a:latin typeface="Times New Roman" pitchFamily="18" charset="0"/>
                <a:cs typeface="Times New Roman" pitchFamily="18" charset="0"/>
              </a:rPr>
              <a:t>. Thỏa thuận loại bỏ khỏi thị trường những doanh nghiệp không phải là các bên tham </a:t>
            </a:r>
            <a:r>
              <a:rPr lang="vi-VN" sz="2400" dirty="0" smtClean="0">
                <a:latin typeface="Times New Roman" pitchFamily="18" charset="0"/>
                <a:cs typeface="Times New Roman" pitchFamily="18" charset="0"/>
              </a:rPr>
              <a:t>gia</a:t>
            </a:r>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thỏa </a:t>
            </a:r>
            <a:r>
              <a:rPr lang="vi-VN" sz="2400" dirty="0">
                <a:latin typeface="Times New Roman" pitchFamily="18" charset="0"/>
                <a:cs typeface="Times New Roman" pitchFamily="18" charset="0"/>
              </a:rPr>
              <a:t>thuận</a:t>
            </a:r>
            <a:r>
              <a:rPr lang="vi-VN"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marL="0" indent="0" algn="just">
              <a:spcBef>
                <a:spcPts val="300"/>
              </a:spcBef>
              <a:spcAft>
                <a:spcPts val="300"/>
              </a:spcAft>
              <a:buNone/>
            </a:pPr>
            <a:endParaRPr lang="en-US" sz="100" dirty="0">
              <a:latin typeface="Times New Roman" pitchFamily="18" charset="0"/>
              <a:cs typeface="Times New Roman" pitchFamily="18" charset="0"/>
            </a:endParaRPr>
          </a:p>
          <a:p>
            <a:pPr marL="0" indent="0" algn="just">
              <a:spcBef>
                <a:spcPts val="300"/>
              </a:spcBef>
              <a:spcAft>
                <a:spcPts val="300"/>
              </a:spcAft>
              <a:buNone/>
            </a:pPr>
            <a:r>
              <a:rPr lang="vi-VN" sz="2400" spc="-20" dirty="0">
                <a:latin typeface="Times New Roman" pitchFamily="18" charset="0"/>
                <a:cs typeface="Times New Roman" pitchFamily="18" charset="0"/>
              </a:rPr>
              <a:t>7. Thỏa thuận hạn chế phát triển kỹ thuật, công nghệ, hạn chế đầu tư</a:t>
            </a:r>
            <a:r>
              <a:rPr lang="vi-VN" sz="2400" spc="-20" dirty="0" smtClean="0">
                <a:latin typeface="Times New Roman" pitchFamily="18" charset="0"/>
                <a:cs typeface="Times New Roman" pitchFamily="18" charset="0"/>
              </a:rPr>
              <a:t>.</a:t>
            </a:r>
            <a:endParaRPr lang="en-US" sz="2400" spc="-20" dirty="0" smtClean="0">
              <a:latin typeface="Times New Roman" pitchFamily="18" charset="0"/>
              <a:cs typeface="Times New Roman" pitchFamily="18" charset="0"/>
            </a:endParaRPr>
          </a:p>
          <a:p>
            <a:pPr marL="0" indent="0" algn="just">
              <a:spcBef>
                <a:spcPts val="300"/>
              </a:spcBef>
              <a:spcAft>
                <a:spcPts val="300"/>
              </a:spcAft>
              <a:buNone/>
            </a:pPr>
            <a:endParaRPr lang="en-US" sz="100" dirty="0">
              <a:latin typeface="Times New Roman" pitchFamily="18" charset="0"/>
              <a:cs typeface="Times New Roman" pitchFamily="18" charset="0"/>
            </a:endParaRPr>
          </a:p>
          <a:p>
            <a:pPr marL="0" indent="0" algn="just">
              <a:spcBef>
                <a:spcPts val="300"/>
              </a:spcBef>
              <a:buNone/>
            </a:pPr>
            <a:r>
              <a:rPr lang="vi-VN" sz="2400" dirty="0">
                <a:latin typeface="Times New Roman" pitchFamily="18" charset="0"/>
                <a:cs typeface="Times New Roman" pitchFamily="18" charset="0"/>
              </a:rPr>
              <a:t>8. Thỏa thuận áp đặt hoặc ấn định điều kiện ký kết hợp đồng mua, bán hàng hóa, cung </a:t>
            </a:r>
            <a:r>
              <a:rPr lang="vi-VN" sz="2400" dirty="0" smtClean="0">
                <a:latin typeface="Times New Roman" pitchFamily="18" charset="0"/>
                <a:cs typeface="Times New Roman" pitchFamily="18" charset="0"/>
              </a:rPr>
              <a:t>ứng</a:t>
            </a:r>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dịch </a:t>
            </a:r>
            <a:r>
              <a:rPr lang="vi-VN" sz="2400" dirty="0">
                <a:latin typeface="Times New Roman" pitchFamily="18" charset="0"/>
                <a:cs typeface="Times New Roman" pitchFamily="18" charset="0"/>
              </a:rPr>
              <a:t>vụ cho doanh nghiệp khác hoặc thỏa thuận buộc doanh nghiệp khác chấp nhận </a:t>
            </a:r>
            <a:r>
              <a:rPr lang="vi-VN" sz="2400" dirty="0" smtClean="0">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vi-VN" sz="2400" dirty="0" smtClean="0">
                <a:latin typeface="Times New Roman" pitchFamily="18" charset="0"/>
                <a:cs typeface="Times New Roman" pitchFamily="18" charset="0"/>
              </a:rPr>
              <a:t>nghĩa </a:t>
            </a:r>
            <a:r>
              <a:rPr lang="vi-VN" sz="2400" dirty="0">
                <a:latin typeface="Times New Roman" pitchFamily="18" charset="0"/>
                <a:cs typeface="Times New Roman" pitchFamily="18" charset="0"/>
              </a:rPr>
              <a:t>vụ không liên quan trực tiếp đến đối tượng của hợp </a:t>
            </a:r>
            <a:r>
              <a:rPr lang="vi-VN" sz="2400">
                <a:latin typeface="Times New Roman" pitchFamily="18" charset="0"/>
                <a:cs typeface="Times New Roman" pitchFamily="18" charset="0"/>
              </a:rPr>
              <a:t>đồng</a:t>
            </a:r>
            <a:r>
              <a:rPr lang="vi-VN" sz="2400" smtClean="0">
                <a:latin typeface="Times New Roman" pitchFamily="18" charset="0"/>
                <a:cs typeface="Times New Roman" pitchFamily="18" charset="0"/>
              </a:rPr>
              <a:t>.</a:t>
            </a:r>
            <a:endParaRPr lang="en-US" sz="100" dirty="0">
              <a:latin typeface="Times New Roman" pitchFamily="18" charset="0"/>
              <a:cs typeface="Times New Roman" pitchFamily="18" charset="0"/>
            </a:endParaRPr>
          </a:p>
          <a:p>
            <a:pPr marL="0" indent="0" algn="just">
              <a:spcBef>
                <a:spcPts val="300"/>
              </a:spcBef>
              <a:spcAft>
                <a:spcPts val="300"/>
              </a:spcAft>
              <a:buNone/>
            </a:pPr>
            <a:r>
              <a:rPr lang="vi-VN" sz="2400" spc="-30" dirty="0">
                <a:latin typeface="Times New Roman" pitchFamily="18" charset="0"/>
                <a:cs typeface="Times New Roman" pitchFamily="18" charset="0"/>
              </a:rPr>
              <a:t>9. Thỏa thuận không giao dịch với các bên không tham gia thỏa thuận</a:t>
            </a:r>
            <a:r>
              <a:rPr lang="vi-VN" sz="2400" spc="-30" dirty="0" smtClean="0">
                <a:latin typeface="Times New Roman" pitchFamily="18" charset="0"/>
                <a:cs typeface="Times New Roman" pitchFamily="18" charset="0"/>
              </a:rPr>
              <a:t>.</a:t>
            </a:r>
            <a:endParaRPr lang="en-US" sz="2400" spc="-30" dirty="0" smtClean="0">
              <a:latin typeface="Times New Roman" pitchFamily="18" charset="0"/>
              <a:cs typeface="Times New Roman" pitchFamily="18" charset="0"/>
            </a:endParaRPr>
          </a:p>
          <a:p>
            <a:pPr marL="0" indent="0" algn="just">
              <a:spcBef>
                <a:spcPts val="300"/>
              </a:spcBef>
              <a:spcAft>
                <a:spcPts val="300"/>
              </a:spcAft>
              <a:buNone/>
            </a:pPr>
            <a:endParaRPr lang="en-US" sz="100" dirty="0">
              <a:latin typeface="Times New Roman" pitchFamily="18" charset="0"/>
              <a:cs typeface="Times New Roman" pitchFamily="18" charset="0"/>
            </a:endParaRPr>
          </a:p>
          <a:p>
            <a:pPr marL="0" indent="0" algn="just">
              <a:spcBef>
                <a:spcPts val="300"/>
              </a:spcBef>
              <a:buNone/>
            </a:pPr>
            <a:r>
              <a:rPr lang="vi-VN" sz="2400" spc="-20" dirty="0">
                <a:latin typeface="Times New Roman" pitchFamily="18" charset="0"/>
                <a:cs typeface="Times New Roman" pitchFamily="18" charset="0"/>
              </a:rPr>
              <a:t>10. Thỏa thuận hạn chế thị trường tiêu thụ sản phẩm, nguồn cung cấp hàng hóa, cung </a:t>
            </a:r>
            <a:r>
              <a:rPr lang="vi-VN" sz="2400" spc="-20" dirty="0" smtClean="0">
                <a:latin typeface="Times New Roman" pitchFamily="18" charset="0"/>
                <a:cs typeface="Times New Roman" pitchFamily="18" charset="0"/>
              </a:rPr>
              <a:t>ứng</a:t>
            </a:r>
            <a:r>
              <a:rPr lang="en-US" sz="2400" spc="-20" dirty="0">
                <a:latin typeface="Times New Roman" pitchFamily="18" charset="0"/>
                <a:cs typeface="Times New Roman" pitchFamily="18" charset="0"/>
              </a:rPr>
              <a:t> </a:t>
            </a:r>
            <a:r>
              <a:rPr lang="vi-VN" sz="2400" spc="-20" dirty="0" smtClean="0">
                <a:latin typeface="Times New Roman" pitchFamily="18" charset="0"/>
                <a:cs typeface="Times New Roman" pitchFamily="18" charset="0"/>
              </a:rPr>
              <a:t>dịch </a:t>
            </a:r>
            <a:r>
              <a:rPr lang="vi-VN" sz="2400" spc="-20" dirty="0">
                <a:latin typeface="Times New Roman" pitchFamily="18" charset="0"/>
                <a:cs typeface="Times New Roman" pitchFamily="18" charset="0"/>
              </a:rPr>
              <a:t>vụ của các bên không tham gia thỏa </a:t>
            </a:r>
            <a:r>
              <a:rPr lang="vi-VN" sz="2400" spc="-20">
                <a:latin typeface="Times New Roman" pitchFamily="18" charset="0"/>
                <a:cs typeface="Times New Roman" pitchFamily="18" charset="0"/>
              </a:rPr>
              <a:t>thuận</a:t>
            </a:r>
            <a:r>
              <a:rPr lang="vi-VN" sz="2400" spc="-20" smtClean="0">
                <a:latin typeface="Times New Roman" pitchFamily="18" charset="0"/>
                <a:cs typeface="Times New Roman" pitchFamily="18" charset="0"/>
              </a:rPr>
              <a:t>.</a:t>
            </a:r>
            <a:endParaRPr lang="en-US" sz="900" dirty="0">
              <a:latin typeface="Times New Roman" pitchFamily="18" charset="0"/>
              <a:cs typeface="Times New Roman" pitchFamily="18" charset="0"/>
            </a:endParaRPr>
          </a:p>
          <a:p>
            <a:pPr marL="0" indent="0" algn="just">
              <a:spcBef>
                <a:spcPts val="300"/>
              </a:spcBef>
              <a:spcAft>
                <a:spcPts val="300"/>
              </a:spcAft>
              <a:buNone/>
            </a:pPr>
            <a:r>
              <a:rPr lang="vi-VN" sz="2400" dirty="0">
                <a:latin typeface="Times New Roman" pitchFamily="18" charset="0"/>
                <a:cs typeface="Times New Roman" pitchFamily="18" charset="0"/>
              </a:rPr>
              <a:t>11. Thỏa thuận khác gây tác động hoặc có khả năng gây tác động hạn chế cạnh tranh.</a:t>
            </a:r>
            <a:endParaRPr lang="en-US" sz="2400" dirty="0">
              <a:latin typeface="Times New Roman" pitchFamily="18" charset="0"/>
              <a:cs typeface="Times New Roman" pitchFamily="18" charset="0"/>
            </a:endParaRPr>
          </a:p>
          <a:p>
            <a:pPr algn="just">
              <a:spcBef>
                <a:spcPts val="300"/>
              </a:spcBef>
              <a:spcAft>
                <a:spcPts val="300"/>
              </a:spcAft>
            </a:pPr>
            <a:endParaRPr lang="en-US"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11</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11</a:t>
            </a:r>
            <a:endParaRPr lang="en-US" dirty="0"/>
          </a:p>
        </p:txBody>
      </p:sp>
    </p:spTree>
    <p:extLst>
      <p:ext uri="{BB962C8B-B14F-4D97-AF65-F5344CB8AC3E}">
        <p14:creationId xmlns:p14="http://schemas.microsoft.com/office/powerpoint/2010/main" val="116901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395"/>
            <a:ext cx="8077200" cy="799306"/>
          </a:xfrm>
        </p:spPr>
        <p:txBody>
          <a:bodyPr/>
          <a:lstStyle/>
          <a:p>
            <a:r>
              <a:rPr lang="en-US" sz="3200" dirty="0" smtClean="0">
                <a:solidFill>
                  <a:srgbClr val="0000FF"/>
                </a:solidFill>
                <a:latin typeface="Times New Roman" pitchFamily="18" charset="0"/>
                <a:cs typeface="Times New Roman" pitchFamily="18" charset="0"/>
              </a:rPr>
              <a:t>THỎA THUẬN HẠN CHẾ CẠNH TRANH</a:t>
            </a:r>
            <a:endParaRPr lang="en-US" sz="32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382000" cy="4800600"/>
          </a:xfrm>
        </p:spPr>
        <p:txBody>
          <a:bodyPr>
            <a:normAutofit fontScale="70000" lnSpcReduction="20000"/>
          </a:bodyPr>
          <a:lstStyle/>
          <a:p>
            <a:pPr marL="0" indent="0" algn="just">
              <a:buNone/>
            </a:pPr>
            <a:r>
              <a:rPr lang="vi-VN" b="1" dirty="0">
                <a:solidFill>
                  <a:srgbClr val="0000FF"/>
                </a:solidFill>
                <a:latin typeface="Times New Roman" pitchFamily="18" charset="0"/>
                <a:cs typeface="Times New Roman" pitchFamily="18" charset="0"/>
              </a:rPr>
              <a:t>Điều 12. Thỏa thuận hạn chế cạnh tranh bị cấm</a:t>
            </a:r>
            <a:endParaRPr lang="en-US" dirty="0">
              <a:solidFill>
                <a:srgbClr val="0000FF"/>
              </a:solidFill>
              <a:latin typeface="Times New Roman" pitchFamily="18" charset="0"/>
              <a:cs typeface="Times New Roman" pitchFamily="18" charset="0"/>
            </a:endParaRPr>
          </a:p>
          <a:p>
            <a:pPr marL="0" indent="0" algn="just">
              <a:buNone/>
            </a:pPr>
            <a:r>
              <a:rPr lang="vi-VN" dirty="0" smtClean="0">
                <a:latin typeface="Times New Roman" pitchFamily="18" charset="0"/>
                <a:cs typeface="Times New Roman" pitchFamily="18" charset="0"/>
              </a:rPr>
              <a:t>1. Thỏa </a:t>
            </a:r>
            <a:r>
              <a:rPr lang="vi-VN" dirty="0">
                <a:latin typeface="Times New Roman" pitchFamily="18" charset="0"/>
                <a:cs typeface="Times New Roman" pitchFamily="18" charset="0"/>
              </a:rPr>
              <a:t>thuận hạn chế cạnh tranh giữa các doanh nghiệp trên cùng </a:t>
            </a:r>
            <a:r>
              <a:rPr lang="vi-VN">
                <a:latin typeface="Times New Roman" pitchFamily="18" charset="0"/>
                <a:cs typeface="Times New Roman" pitchFamily="18" charset="0"/>
              </a:rPr>
              <a:t>thị </a:t>
            </a:r>
            <a:r>
              <a:rPr lang="vi-VN" smtClean="0">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vi-VN" smtClean="0">
                <a:latin typeface="Times New Roman" pitchFamily="18" charset="0"/>
                <a:cs typeface="Times New Roman" pitchFamily="18" charset="0"/>
              </a:rPr>
              <a:t>liên </a:t>
            </a:r>
            <a:r>
              <a:rPr lang="vi-VN" dirty="0">
                <a:latin typeface="Times New Roman" pitchFamily="18" charset="0"/>
                <a:cs typeface="Times New Roman" pitchFamily="18" charset="0"/>
              </a:rPr>
              <a:t>quan quy định tại các khoản 1, 2 và 3 Điều 11 của Luật này.</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2. Thỏa thuận hạn chế cạnh tranh giữa các doanh nghiệp quy định tại </a:t>
            </a:r>
            <a:r>
              <a:rPr lang="vi-VN">
                <a:latin typeface="Times New Roman" pitchFamily="18" charset="0"/>
                <a:cs typeface="Times New Roman" pitchFamily="18" charset="0"/>
              </a:rPr>
              <a:t>các </a:t>
            </a:r>
            <a:r>
              <a:rPr lang="vi-VN" smtClean="0">
                <a:latin typeface="Times New Roman" pitchFamily="18" charset="0"/>
                <a:cs typeface="Times New Roman" pitchFamily="18" charset="0"/>
              </a:rPr>
              <a:t>khoản</a:t>
            </a:r>
            <a:r>
              <a:rPr lang="en-US" dirty="0">
                <a:latin typeface="Times New Roman" pitchFamily="18" charset="0"/>
                <a:cs typeface="Times New Roman" pitchFamily="18" charset="0"/>
              </a:rPr>
              <a:t> </a:t>
            </a:r>
            <a:r>
              <a:rPr lang="vi-VN" smtClean="0">
                <a:latin typeface="Times New Roman" pitchFamily="18" charset="0"/>
                <a:cs typeface="Times New Roman" pitchFamily="18" charset="0"/>
              </a:rPr>
              <a:t>4</a:t>
            </a:r>
            <a:r>
              <a:rPr lang="vi-VN" dirty="0">
                <a:latin typeface="Times New Roman" pitchFamily="18" charset="0"/>
                <a:cs typeface="Times New Roman" pitchFamily="18" charset="0"/>
              </a:rPr>
              <a:t>, 5 và 6 Điều 11 của Luật này.</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3. Thỏa thuận hạn chế cạnh tranh giữa các doanh nghiệp trên cùng </a:t>
            </a:r>
            <a:r>
              <a:rPr lang="vi-VN">
                <a:latin typeface="Times New Roman" pitchFamily="18" charset="0"/>
                <a:cs typeface="Times New Roman" pitchFamily="18" charset="0"/>
              </a:rPr>
              <a:t>thị </a:t>
            </a:r>
            <a:r>
              <a:rPr lang="vi-VN" smtClean="0">
                <a:latin typeface="Times New Roman" pitchFamily="18" charset="0"/>
                <a:cs typeface="Times New Roman" pitchFamily="18" charset="0"/>
              </a:rPr>
              <a:t>trường</a:t>
            </a:r>
            <a:r>
              <a:rPr lang="en-US" dirty="0">
                <a:latin typeface="Times New Roman" pitchFamily="18" charset="0"/>
                <a:cs typeface="Times New Roman" pitchFamily="18" charset="0"/>
              </a:rPr>
              <a:t> </a:t>
            </a:r>
            <a:r>
              <a:rPr lang="vi-VN" smtClean="0">
                <a:latin typeface="Times New Roman" pitchFamily="18" charset="0"/>
                <a:cs typeface="Times New Roman" pitchFamily="18" charset="0"/>
              </a:rPr>
              <a:t>liên </a:t>
            </a:r>
            <a:r>
              <a:rPr lang="vi-VN" dirty="0">
                <a:latin typeface="Times New Roman" pitchFamily="18" charset="0"/>
                <a:cs typeface="Times New Roman" pitchFamily="18" charset="0"/>
              </a:rPr>
              <a:t>quan quy định tại các khoản 7, 8, 9, 10 và 11 Điều 11 của Luật </a:t>
            </a:r>
            <a:r>
              <a:rPr lang="vi-VN">
                <a:latin typeface="Times New Roman" pitchFamily="18" charset="0"/>
                <a:cs typeface="Times New Roman" pitchFamily="18" charset="0"/>
              </a:rPr>
              <a:t>này </a:t>
            </a:r>
            <a:r>
              <a:rPr lang="vi-VN" smtClean="0">
                <a:latin typeface="Times New Roman" pitchFamily="18" charset="0"/>
                <a:cs typeface="Times New Roman" pitchFamily="18" charset="0"/>
              </a:rPr>
              <a:t>khi</a:t>
            </a:r>
            <a:r>
              <a:rPr lang="en-US" dirty="0">
                <a:latin typeface="Times New Roman" pitchFamily="18" charset="0"/>
                <a:cs typeface="Times New Roman" pitchFamily="18" charset="0"/>
              </a:rPr>
              <a:t> </a:t>
            </a:r>
            <a:r>
              <a:rPr lang="vi-VN" smtClean="0">
                <a:latin typeface="Times New Roman" pitchFamily="18" charset="0"/>
                <a:cs typeface="Times New Roman" pitchFamily="18" charset="0"/>
              </a:rPr>
              <a:t>thỏa </a:t>
            </a:r>
            <a:r>
              <a:rPr lang="vi-VN" dirty="0">
                <a:latin typeface="Times New Roman" pitchFamily="18" charset="0"/>
                <a:cs typeface="Times New Roman" pitchFamily="18" charset="0"/>
              </a:rPr>
              <a:t>thuận đó gây tác động hoặc có khả năng gây tác động hạn </a:t>
            </a:r>
            <a:r>
              <a:rPr lang="vi-VN">
                <a:latin typeface="Times New Roman" pitchFamily="18" charset="0"/>
                <a:cs typeface="Times New Roman" pitchFamily="18" charset="0"/>
              </a:rPr>
              <a:t>chế </a:t>
            </a:r>
            <a:r>
              <a:rPr lang="vi-VN" smtClean="0">
                <a:latin typeface="Times New Roman" pitchFamily="18" charset="0"/>
                <a:cs typeface="Times New Roman" pitchFamily="18" charset="0"/>
              </a:rPr>
              <a:t>cạnh</a:t>
            </a:r>
            <a:r>
              <a:rPr lang="en-US" dirty="0">
                <a:latin typeface="Times New Roman" pitchFamily="18" charset="0"/>
                <a:cs typeface="Times New Roman" pitchFamily="18" charset="0"/>
              </a:rPr>
              <a:t> </a:t>
            </a:r>
            <a:r>
              <a:rPr lang="vi-VN" smtClean="0">
                <a:latin typeface="Times New Roman" pitchFamily="18" charset="0"/>
                <a:cs typeface="Times New Roman" pitchFamily="18" charset="0"/>
              </a:rPr>
              <a:t>tranh </a:t>
            </a:r>
            <a:r>
              <a:rPr lang="vi-VN" dirty="0">
                <a:latin typeface="Times New Roman" pitchFamily="18" charset="0"/>
                <a:cs typeface="Times New Roman" pitchFamily="18" charset="0"/>
              </a:rPr>
              <a:t>một cách đáng kể trên thị trường.</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4. Thỏa thuận hạn chế cạnh tranh giữa các doanh nghiệp kinh doanh ở </a:t>
            </a:r>
            <a:r>
              <a:rPr lang="vi-VN">
                <a:latin typeface="Times New Roman" pitchFamily="18" charset="0"/>
                <a:cs typeface="Times New Roman" pitchFamily="18" charset="0"/>
              </a:rPr>
              <a:t>các </a:t>
            </a:r>
            <a:r>
              <a:rPr lang="vi-VN" smtClean="0">
                <a:latin typeface="Times New Roman" pitchFamily="18" charset="0"/>
                <a:cs typeface="Times New Roman" pitchFamily="18" charset="0"/>
              </a:rPr>
              <a:t>công</a:t>
            </a:r>
            <a:r>
              <a:rPr lang="en-US" dirty="0">
                <a:latin typeface="Times New Roman" pitchFamily="18" charset="0"/>
                <a:cs typeface="Times New Roman" pitchFamily="18" charset="0"/>
              </a:rPr>
              <a:t> </a:t>
            </a:r>
            <a:r>
              <a:rPr lang="vi-VN" smtClean="0">
                <a:latin typeface="Times New Roman" pitchFamily="18" charset="0"/>
                <a:cs typeface="Times New Roman" pitchFamily="18" charset="0"/>
              </a:rPr>
              <a:t>đoạn </a:t>
            </a:r>
            <a:r>
              <a:rPr lang="vi-VN" dirty="0">
                <a:latin typeface="Times New Roman" pitchFamily="18" charset="0"/>
                <a:cs typeface="Times New Roman" pitchFamily="18" charset="0"/>
              </a:rPr>
              <a:t>khác nhau trong cùng một chuỗi sản xuất, phân phối, cung ứng </a:t>
            </a:r>
            <a:r>
              <a:rPr lang="vi-VN">
                <a:latin typeface="Times New Roman" pitchFamily="18" charset="0"/>
                <a:cs typeface="Times New Roman" pitchFamily="18" charset="0"/>
              </a:rPr>
              <a:t>đối </a:t>
            </a:r>
            <a:r>
              <a:rPr lang="vi-VN" smtClean="0">
                <a:latin typeface="Times New Roman" pitchFamily="18" charset="0"/>
                <a:cs typeface="Times New Roman" pitchFamily="18" charset="0"/>
              </a:rPr>
              <a:t>với</a:t>
            </a:r>
            <a:r>
              <a:rPr lang="en-US" dirty="0">
                <a:latin typeface="Times New Roman" pitchFamily="18" charset="0"/>
                <a:cs typeface="Times New Roman" pitchFamily="18" charset="0"/>
              </a:rPr>
              <a:t> </a:t>
            </a:r>
            <a:r>
              <a:rPr lang="vi-VN" smtClean="0">
                <a:latin typeface="Times New Roman" pitchFamily="18" charset="0"/>
                <a:cs typeface="Times New Roman" pitchFamily="18" charset="0"/>
              </a:rPr>
              <a:t>một </a:t>
            </a:r>
            <a:r>
              <a:rPr lang="vi-VN" dirty="0">
                <a:latin typeface="Times New Roman" pitchFamily="18" charset="0"/>
                <a:cs typeface="Times New Roman" pitchFamily="18" charset="0"/>
              </a:rPr>
              <a:t>loại hàng hóa, dịch vụ nhất định quy định tại các khoản 1, 2, 3, 7, 8, 9</a:t>
            </a:r>
            <a:r>
              <a:rPr lang="vi-VN">
                <a:latin typeface="Times New Roman" pitchFamily="18" charset="0"/>
                <a:cs typeface="Times New Roman" pitchFamily="18" charset="0"/>
              </a:rPr>
              <a:t>, </a:t>
            </a:r>
            <a:r>
              <a:rPr lang="vi-VN" smtClean="0">
                <a:latin typeface="Times New Roman" pitchFamily="18" charset="0"/>
                <a:cs typeface="Times New Roman" pitchFamily="18" charset="0"/>
              </a:rPr>
              <a:t>10</a:t>
            </a:r>
            <a:r>
              <a:rPr lang="en-US">
                <a:latin typeface="Times New Roman" pitchFamily="18" charset="0"/>
                <a:cs typeface="Times New Roman" pitchFamily="18" charset="0"/>
              </a:rPr>
              <a:t> </a:t>
            </a:r>
            <a:r>
              <a:rPr lang="vi-VN" smtClean="0">
                <a:latin typeface="Times New Roman" pitchFamily="18" charset="0"/>
                <a:cs typeface="Times New Roman" pitchFamily="18" charset="0"/>
              </a:rPr>
              <a:t>và </a:t>
            </a:r>
            <a:r>
              <a:rPr lang="vi-VN" dirty="0">
                <a:latin typeface="Times New Roman" pitchFamily="18" charset="0"/>
                <a:cs typeface="Times New Roman" pitchFamily="18" charset="0"/>
              </a:rPr>
              <a:t>11 Điều 11 của Luật này khi thỏa thuận đó gây tác động hoặc có </a:t>
            </a:r>
            <a:r>
              <a:rPr lang="vi-VN">
                <a:latin typeface="Times New Roman" pitchFamily="18" charset="0"/>
                <a:cs typeface="Times New Roman" pitchFamily="18" charset="0"/>
              </a:rPr>
              <a:t>khả </a:t>
            </a:r>
            <a:r>
              <a:rPr lang="vi-VN" smtClean="0">
                <a:latin typeface="Times New Roman" pitchFamily="18" charset="0"/>
                <a:cs typeface="Times New Roman" pitchFamily="18" charset="0"/>
              </a:rPr>
              <a:t>năng</a:t>
            </a:r>
            <a:r>
              <a:rPr lang="en-US" dirty="0">
                <a:latin typeface="Times New Roman" pitchFamily="18" charset="0"/>
                <a:cs typeface="Times New Roman" pitchFamily="18" charset="0"/>
              </a:rPr>
              <a:t> </a:t>
            </a:r>
            <a:r>
              <a:rPr lang="en-US" smtClean="0">
                <a:latin typeface="Times New Roman" pitchFamily="18" charset="0"/>
                <a:cs typeface="Times New Roman" pitchFamily="18" charset="0"/>
              </a:rPr>
              <a:t>g</a:t>
            </a:r>
            <a:r>
              <a:rPr lang="vi-VN" dirty="0" smtClean="0">
                <a:latin typeface="Times New Roman" pitchFamily="18" charset="0"/>
                <a:cs typeface="Times New Roman" pitchFamily="18" charset="0"/>
              </a:rPr>
              <a:t>ây </a:t>
            </a:r>
            <a:r>
              <a:rPr lang="vi-VN" dirty="0">
                <a:latin typeface="Times New Roman" pitchFamily="18" charset="0"/>
                <a:cs typeface="Times New Roman" pitchFamily="18" charset="0"/>
              </a:rPr>
              <a:t>tác động hạn chế cạnh tranh một cách đáng kể trên thị trường</a:t>
            </a:r>
            <a:r>
              <a:rPr lang="vi-V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12</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12</a:t>
            </a:r>
            <a:endParaRPr lang="en-US" dirty="0"/>
          </a:p>
        </p:txBody>
      </p:sp>
    </p:spTree>
    <p:extLst>
      <p:ext uri="{BB962C8B-B14F-4D97-AF65-F5344CB8AC3E}">
        <p14:creationId xmlns:p14="http://schemas.microsoft.com/office/powerpoint/2010/main" val="1700164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077200" cy="1096962"/>
          </a:xfrm>
        </p:spPr>
        <p:txBody>
          <a:bodyPr/>
          <a:lstStyle/>
          <a:p>
            <a:r>
              <a:rPr lang="en-US" sz="3200" dirty="0" smtClean="0">
                <a:solidFill>
                  <a:srgbClr val="0000FF"/>
                </a:solidFill>
                <a:latin typeface="Times New Roman" pitchFamily="18" charset="0"/>
                <a:cs typeface="Times New Roman" pitchFamily="18" charset="0"/>
              </a:rPr>
              <a:t>THỎA THUẬN HẠN CHẾ CẠNH TRANH</a:t>
            </a:r>
            <a:endParaRPr lang="en-US" sz="32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382000" cy="5257800"/>
          </a:xfrm>
        </p:spPr>
        <p:txBody>
          <a:bodyPr>
            <a:noAutofit/>
          </a:bodyPr>
          <a:lstStyle/>
          <a:p>
            <a:pPr marL="0" indent="0" algn="just">
              <a:spcBef>
                <a:spcPts val="0"/>
              </a:spcBef>
              <a:spcAft>
                <a:spcPts val="300"/>
              </a:spcAft>
              <a:buNone/>
            </a:pPr>
            <a:r>
              <a:rPr lang="vi-VN" sz="2000" b="1" dirty="0">
                <a:solidFill>
                  <a:srgbClr val="0000FF"/>
                </a:solidFill>
                <a:latin typeface="Times New Roman" pitchFamily="18" charset="0"/>
                <a:cs typeface="Times New Roman" pitchFamily="18" charset="0"/>
              </a:rPr>
              <a:t>Điều 13. Đánh giá tác động hoặc khả năng gây tác động hạn chế cạnh tranh một cách đáng kể của thỏa thuận hạn chế cạnh tranh</a:t>
            </a:r>
            <a:endParaRPr lang="en-US" sz="2000" dirty="0">
              <a:solidFill>
                <a:srgbClr val="0000FF"/>
              </a:solidFill>
              <a:latin typeface="Times New Roman" pitchFamily="18" charset="0"/>
              <a:cs typeface="Times New Roman" pitchFamily="18" charset="0"/>
            </a:endParaRPr>
          </a:p>
          <a:p>
            <a:pPr marL="0" indent="0" algn="just">
              <a:spcBef>
                <a:spcPts val="0"/>
              </a:spcBef>
              <a:spcAft>
                <a:spcPts val="300"/>
              </a:spcAft>
              <a:buNone/>
            </a:pPr>
            <a:r>
              <a:rPr lang="vi-VN" sz="2000" dirty="0">
                <a:latin typeface="Times New Roman" pitchFamily="18" charset="0"/>
                <a:cs typeface="Times New Roman" pitchFamily="18" charset="0"/>
              </a:rPr>
              <a:t>1. Ủy ban Cạnh tranh Quốc gia đánh giá tác động hoặc khả năng gây tác động hạn chế cạnh tranh một cách đáng kể của thỏa thuận hạn chế cạnh tranh căn cứ vào một số yếu tố sau đây:</a:t>
            </a:r>
            <a:endParaRPr lang="en-US" sz="2000" dirty="0">
              <a:latin typeface="Times New Roman" pitchFamily="18" charset="0"/>
              <a:cs typeface="Times New Roman" pitchFamily="18" charset="0"/>
            </a:endParaRPr>
          </a:p>
          <a:p>
            <a:pPr marL="0" indent="0" algn="just">
              <a:spcBef>
                <a:spcPts val="0"/>
              </a:spcBef>
              <a:spcAft>
                <a:spcPts val="300"/>
              </a:spcAft>
              <a:buNone/>
            </a:pPr>
            <a:r>
              <a:rPr lang="vi-VN" sz="2000" dirty="0" smtClean="0">
                <a:latin typeface="Times New Roman" pitchFamily="18" charset="0"/>
                <a:cs typeface="Times New Roman" pitchFamily="18" charset="0"/>
              </a:rPr>
              <a:t>a</a:t>
            </a:r>
            <a:r>
              <a:rPr lang="vi-VN" sz="2000" dirty="0">
                <a:latin typeface="Times New Roman" pitchFamily="18" charset="0"/>
                <a:cs typeface="Times New Roman" pitchFamily="18" charset="0"/>
              </a:rPr>
              <a:t>) Mức thị phần của các doanh nghiệp tham gia thỏa thuận; </a:t>
            </a:r>
            <a:endParaRPr lang="en-US" sz="2000" dirty="0">
              <a:latin typeface="Times New Roman" pitchFamily="18" charset="0"/>
              <a:cs typeface="Times New Roman" pitchFamily="18" charset="0"/>
            </a:endParaRPr>
          </a:p>
          <a:p>
            <a:pPr marL="0" indent="0" algn="just">
              <a:spcBef>
                <a:spcPts val="0"/>
              </a:spcBef>
              <a:spcAft>
                <a:spcPts val="300"/>
              </a:spcAft>
              <a:buNone/>
            </a:pPr>
            <a:r>
              <a:rPr lang="vi-VN" sz="2000" dirty="0">
                <a:latin typeface="Times New Roman" pitchFamily="18" charset="0"/>
                <a:cs typeface="Times New Roman" pitchFamily="18" charset="0"/>
              </a:rPr>
              <a:t>b) Rào cản gia nhập, mở rộng thị trường;</a:t>
            </a:r>
            <a:endParaRPr lang="en-US" sz="2000" dirty="0">
              <a:latin typeface="Times New Roman" pitchFamily="18" charset="0"/>
              <a:cs typeface="Times New Roman" pitchFamily="18" charset="0"/>
            </a:endParaRPr>
          </a:p>
          <a:p>
            <a:pPr marL="0" indent="0" algn="just">
              <a:spcBef>
                <a:spcPts val="0"/>
              </a:spcBef>
              <a:spcAft>
                <a:spcPts val="300"/>
              </a:spcAft>
              <a:buNone/>
            </a:pPr>
            <a:r>
              <a:rPr lang="vi-VN" sz="2000" dirty="0">
                <a:latin typeface="Times New Roman" pitchFamily="18" charset="0"/>
                <a:cs typeface="Times New Roman" pitchFamily="18" charset="0"/>
              </a:rPr>
              <a:t>c) Hạn chế nghiên cứu, phát triển, đổi mới công nghệ hoặc hạn chế năng lực công nghệ;</a:t>
            </a:r>
            <a:endParaRPr lang="en-US" sz="2000" dirty="0">
              <a:latin typeface="Times New Roman" pitchFamily="18" charset="0"/>
              <a:cs typeface="Times New Roman" pitchFamily="18" charset="0"/>
            </a:endParaRPr>
          </a:p>
          <a:p>
            <a:pPr marL="0" indent="0" algn="just">
              <a:spcBef>
                <a:spcPts val="0"/>
              </a:spcBef>
              <a:spcAft>
                <a:spcPts val="300"/>
              </a:spcAft>
              <a:buNone/>
            </a:pPr>
            <a:r>
              <a:rPr lang="vi-VN" sz="2000" dirty="0">
                <a:latin typeface="Times New Roman" pitchFamily="18" charset="0"/>
                <a:cs typeface="Times New Roman" pitchFamily="18" charset="0"/>
              </a:rPr>
              <a:t>d) Giảm khả năng tiếp cận, nắm giữ cơ sở hạ tầng thiết yếu;</a:t>
            </a:r>
            <a:endParaRPr lang="en-US" sz="2000" dirty="0">
              <a:latin typeface="Times New Roman" pitchFamily="18" charset="0"/>
              <a:cs typeface="Times New Roman" pitchFamily="18" charset="0"/>
            </a:endParaRPr>
          </a:p>
          <a:p>
            <a:pPr marL="0" indent="0" algn="just">
              <a:spcBef>
                <a:spcPts val="0"/>
              </a:spcBef>
              <a:spcAft>
                <a:spcPts val="300"/>
              </a:spcAft>
              <a:buNone/>
            </a:pPr>
            <a:r>
              <a:rPr lang="vi-VN" sz="2000" dirty="0">
                <a:latin typeface="Times New Roman" pitchFamily="18" charset="0"/>
                <a:cs typeface="Times New Roman" pitchFamily="18" charset="0"/>
              </a:rPr>
              <a:t>đ) Tăng chi phí, thời gian của khách hàng trong việc mua hàng hóa, dịch vụ của doanh nghiệp tham gia thỏa thuận hoặc khi chuyển sang mua hàng hóa, dịch vụ liên quan khác;</a:t>
            </a:r>
            <a:endParaRPr lang="en-US" sz="2000" dirty="0">
              <a:latin typeface="Times New Roman" pitchFamily="18" charset="0"/>
              <a:cs typeface="Times New Roman" pitchFamily="18" charset="0"/>
            </a:endParaRPr>
          </a:p>
          <a:p>
            <a:pPr marL="0" indent="0" algn="just">
              <a:spcBef>
                <a:spcPts val="0"/>
              </a:spcBef>
              <a:spcAft>
                <a:spcPts val="300"/>
              </a:spcAft>
              <a:buNone/>
            </a:pPr>
            <a:r>
              <a:rPr lang="vi-VN" sz="2000" dirty="0">
                <a:latin typeface="Times New Roman" pitchFamily="18" charset="0"/>
                <a:cs typeface="Times New Roman" pitchFamily="18" charset="0"/>
              </a:rPr>
              <a:t>e) Gây cản trở cạnh tranh trên thị trường thông qua kiểm soát các yếu tố đặc thù trong ngành, lĩnh vực liên quan đến các doanh nghiệp tham gia thỏa thuận.</a:t>
            </a:r>
            <a:endParaRPr lang="en-US" sz="2000" dirty="0">
              <a:latin typeface="Times New Roman" pitchFamily="18" charset="0"/>
              <a:cs typeface="Times New Roman" pitchFamily="18" charset="0"/>
            </a:endParaRPr>
          </a:p>
          <a:p>
            <a:pPr marL="0" indent="0" algn="just">
              <a:spcBef>
                <a:spcPts val="0"/>
              </a:spcBef>
              <a:spcAft>
                <a:spcPts val="300"/>
              </a:spcAft>
              <a:buNone/>
            </a:pPr>
            <a:r>
              <a:rPr lang="vi-VN" sz="2000" dirty="0">
                <a:latin typeface="Times New Roman" pitchFamily="18" charset="0"/>
                <a:cs typeface="Times New Roman" pitchFamily="18" charset="0"/>
              </a:rPr>
              <a:t>2. Chính phủ quy định chi tiết khoản 1 Điều này</a:t>
            </a:r>
            <a:r>
              <a:rPr lang="vi-VN"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13</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13</a:t>
            </a:r>
            <a:endParaRPr lang="en-US" dirty="0"/>
          </a:p>
        </p:txBody>
      </p:sp>
    </p:spTree>
    <p:extLst>
      <p:ext uri="{BB962C8B-B14F-4D97-AF65-F5344CB8AC3E}">
        <p14:creationId xmlns:p14="http://schemas.microsoft.com/office/powerpoint/2010/main" val="1126574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5395"/>
            <a:ext cx="8077200" cy="799306"/>
          </a:xfrm>
        </p:spPr>
        <p:txBody>
          <a:bodyPr/>
          <a:lstStyle/>
          <a:p>
            <a:r>
              <a:rPr lang="en-US" sz="3200" dirty="0" smtClean="0">
                <a:solidFill>
                  <a:srgbClr val="0000FF"/>
                </a:solidFill>
                <a:latin typeface="Times New Roman" pitchFamily="18" charset="0"/>
                <a:cs typeface="Times New Roman" pitchFamily="18" charset="0"/>
              </a:rPr>
              <a:t>THỎA THUẬN HẠN CHẾ CẠNH TRANH</a:t>
            </a:r>
            <a:endParaRPr lang="en-US" sz="32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143000"/>
            <a:ext cx="8001000" cy="5334000"/>
          </a:xfrm>
        </p:spPr>
        <p:txBody>
          <a:bodyPr>
            <a:noAutofit/>
          </a:bodyPr>
          <a:lstStyle/>
          <a:p>
            <a:pPr marL="0" indent="0" algn="just">
              <a:spcBef>
                <a:spcPts val="0"/>
              </a:spcBef>
              <a:spcAft>
                <a:spcPts val="300"/>
              </a:spcAft>
              <a:buNone/>
            </a:pPr>
            <a:r>
              <a:rPr lang="vi-VN" sz="1800" b="1" dirty="0" smtClean="0">
                <a:solidFill>
                  <a:srgbClr val="0000FF"/>
                </a:solidFill>
                <a:latin typeface="Times New Roman" pitchFamily="18" charset="0"/>
                <a:cs typeface="Times New Roman" pitchFamily="18" charset="0"/>
              </a:rPr>
              <a:t>Điều </a:t>
            </a:r>
            <a:r>
              <a:rPr lang="vi-VN" sz="1800" b="1" dirty="0">
                <a:solidFill>
                  <a:srgbClr val="0000FF"/>
                </a:solidFill>
                <a:latin typeface="Times New Roman" pitchFamily="18" charset="0"/>
                <a:cs typeface="Times New Roman" pitchFamily="18" charset="0"/>
              </a:rPr>
              <a:t>112. Chính sách khoan hồng</a:t>
            </a:r>
            <a:endParaRPr lang="en-US" sz="1800" dirty="0">
              <a:solidFill>
                <a:srgbClr val="0000FF"/>
              </a:solidFill>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1. Doanh nghiệp tự nguyện khai báo giúp Ủy ban Cạnh tranh Quốc gia phát hiện, điều tra và xử lý hành vi thỏa thuận hạn chế cạnh tranh bị cấm quy định tại Điều 12 của Luật này được miễn hoặc giảm mức xử phạt theo chính sách khoan hồng.</a:t>
            </a:r>
            <a:endParaRPr lang="en-US" sz="1800" dirty="0">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2. Chủ tịch Ủy ban Cạnh tranh Quốc gia quyết định việc miễn hoặc giảm mức xử phạt theo chính sách khoan hồng.</a:t>
            </a:r>
            <a:endParaRPr lang="en-US" sz="1800" dirty="0">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3. Việc miễn hoặc giảm mức xử phạt quy định tại khoản 1 Điều này được thực hiện trên cơ sở đáp ứng đủ các điều kiện sau đây:</a:t>
            </a:r>
            <a:endParaRPr lang="en-US" sz="1800" dirty="0">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a) Đã hoặc đang tham gia với vai trò là một bên của thỏa thuận hạn chế cạnh tranh quy định tại Điều 11 của Luật này;</a:t>
            </a:r>
            <a:endParaRPr lang="en-US" sz="1800" dirty="0">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b) Tự nguyện khai báo hành vi vi phạm trước khi cơ quan có thẩm quyền ra quyết định điều tra;</a:t>
            </a:r>
            <a:endParaRPr lang="en-US" sz="1800" dirty="0">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c) Khai báo trung thực và cung cấp toàn bộ các thông tin, chứng cứ có được về hành vi vi phạm, có giá trị đáng kể cho việc phát hiện, điều tra và xử lý hành vi vi phạm;</a:t>
            </a:r>
            <a:endParaRPr lang="en-US" sz="1800" dirty="0">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d) Hợp tác đầy đủ với cơ quan có thẩm quyền trong suốt quá trình điều tra và xử lý hành vi vi phạm.</a:t>
            </a:r>
            <a:endParaRPr lang="en-US" sz="1800" dirty="0">
              <a:latin typeface="Times New Roman" pitchFamily="18" charset="0"/>
              <a:cs typeface="Times New Roman" pitchFamily="18" charset="0"/>
            </a:endParaRPr>
          </a:p>
          <a:p>
            <a:pPr marL="0" indent="0" algn="just">
              <a:spcBef>
                <a:spcPts val="0"/>
              </a:spcBef>
              <a:spcAft>
                <a:spcPts val="300"/>
              </a:spcAft>
              <a:buNone/>
            </a:pPr>
            <a:r>
              <a:rPr lang="vi-VN" sz="1800" dirty="0">
                <a:latin typeface="Times New Roman" pitchFamily="18" charset="0"/>
                <a:cs typeface="Times New Roman" pitchFamily="18" charset="0"/>
              </a:rPr>
              <a:t>4. Quy định tại khoản 1 Điều này không áp dụng đối với doanh nghiệp có vai trò ép buộc hoặc tổ chức cho các doanh nghiệp khác tham gia thỏa thuận.</a:t>
            </a:r>
            <a:endParaRPr lang="en-US" sz="1800" dirty="0">
              <a:latin typeface="Times New Roman" pitchFamily="18" charset="0"/>
              <a:cs typeface="Times New Roman" pitchFamily="18" charset="0"/>
            </a:endParaRPr>
          </a:p>
          <a:p>
            <a:pPr marL="0" indent="0" algn="just">
              <a:spcBef>
                <a:spcPts val="0"/>
              </a:spcBef>
              <a:spcAft>
                <a:spcPts val="300"/>
              </a:spcAft>
              <a:buNone/>
            </a:pPr>
            <a:endParaRPr lang="en-US" sz="20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14</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14</a:t>
            </a:r>
            <a:endParaRPr lang="en-US" dirty="0"/>
          </a:p>
        </p:txBody>
      </p:sp>
    </p:spTree>
    <p:extLst>
      <p:ext uri="{BB962C8B-B14F-4D97-AF65-F5344CB8AC3E}">
        <p14:creationId xmlns:p14="http://schemas.microsoft.com/office/powerpoint/2010/main" val="72636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799306"/>
          </a:xfrm>
        </p:spPr>
        <p:txBody>
          <a:bodyPr/>
          <a:lstStyle/>
          <a:p>
            <a:r>
              <a:rPr lang="en-US" sz="3200" dirty="0" smtClean="0">
                <a:solidFill>
                  <a:srgbClr val="0000FF"/>
                </a:solidFill>
                <a:latin typeface="Times New Roman" pitchFamily="18" charset="0"/>
                <a:cs typeface="Times New Roman" pitchFamily="18" charset="0"/>
              </a:rPr>
              <a:t>THỎA THUẬN HẠN CHẾ CẠNH TRANH</a:t>
            </a:r>
            <a:endParaRPr lang="en-US" sz="32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1295400"/>
            <a:ext cx="8382000" cy="4953000"/>
          </a:xfrm>
        </p:spPr>
        <p:txBody>
          <a:bodyPr>
            <a:normAutofit fontScale="77500" lnSpcReduction="20000"/>
          </a:bodyPr>
          <a:lstStyle/>
          <a:p>
            <a:pPr marL="0" indent="0" algn="just">
              <a:spcBef>
                <a:spcPts val="600"/>
              </a:spcBef>
              <a:spcAft>
                <a:spcPts val="300"/>
              </a:spcAft>
              <a:buNone/>
            </a:pPr>
            <a:r>
              <a:rPr lang="vi-VN" dirty="0">
                <a:latin typeface="Times New Roman" pitchFamily="18" charset="0"/>
                <a:cs typeface="Times New Roman" pitchFamily="18" charset="0"/>
              </a:rPr>
              <a:t>5. Chính sách khoan hồng áp dụng cho không quá 03 doanh nghiệp đầu tiên nộp đơn xin hưởng khoan hồng đến Ủy ban Cạnh tranh Quốc gia đáp ứng đủ các điều kiện quy định tại khoản 3 Điều này.</a:t>
            </a:r>
            <a:endParaRPr lang="en-US" dirty="0">
              <a:latin typeface="Times New Roman" pitchFamily="18" charset="0"/>
              <a:cs typeface="Times New Roman" pitchFamily="18" charset="0"/>
            </a:endParaRPr>
          </a:p>
          <a:p>
            <a:pPr marL="0" indent="0" algn="just">
              <a:spcBef>
                <a:spcPts val="600"/>
              </a:spcBef>
              <a:spcAft>
                <a:spcPts val="300"/>
              </a:spcAft>
              <a:buNone/>
            </a:pPr>
            <a:r>
              <a:rPr lang="vi-VN" dirty="0">
                <a:latin typeface="Times New Roman" pitchFamily="18" charset="0"/>
                <a:cs typeface="Times New Roman" pitchFamily="18" charset="0"/>
              </a:rPr>
              <a:t>6. Căn cứ xác định doanh nghiệp được hưởng khoan hồng được quy định như sau:</a:t>
            </a:r>
            <a:endParaRPr lang="en-US" dirty="0">
              <a:latin typeface="Times New Roman" pitchFamily="18" charset="0"/>
              <a:cs typeface="Times New Roman" pitchFamily="18" charset="0"/>
            </a:endParaRPr>
          </a:p>
          <a:p>
            <a:pPr marL="0" indent="0" algn="just">
              <a:spcBef>
                <a:spcPts val="600"/>
              </a:spcBef>
              <a:spcAft>
                <a:spcPts val="300"/>
              </a:spcAft>
              <a:buNone/>
            </a:pPr>
            <a:r>
              <a:rPr lang="vi-VN" dirty="0">
                <a:latin typeface="Times New Roman" pitchFamily="18" charset="0"/>
                <a:cs typeface="Times New Roman" pitchFamily="18" charset="0"/>
              </a:rPr>
              <a:t>a) Thứ tự khai báo;</a:t>
            </a:r>
            <a:endParaRPr lang="en-US" dirty="0">
              <a:latin typeface="Times New Roman" pitchFamily="18" charset="0"/>
              <a:cs typeface="Times New Roman" pitchFamily="18" charset="0"/>
            </a:endParaRPr>
          </a:p>
          <a:p>
            <a:pPr marL="0" indent="0" algn="just">
              <a:spcBef>
                <a:spcPts val="600"/>
              </a:spcBef>
              <a:spcAft>
                <a:spcPts val="300"/>
              </a:spcAft>
              <a:buNone/>
            </a:pPr>
            <a:r>
              <a:rPr lang="vi-VN" dirty="0">
                <a:latin typeface="Times New Roman" pitchFamily="18" charset="0"/>
                <a:cs typeface="Times New Roman" pitchFamily="18" charset="0"/>
              </a:rPr>
              <a:t>b) Thời điểm khai báo;</a:t>
            </a:r>
            <a:endParaRPr lang="en-US" dirty="0">
              <a:latin typeface="Times New Roman" pitchFamily="18" charset="0"/>
              <a:cs typeface="Times New Roman" pitchFamily="18" charset="0"/>
            </a:endParaRPr>
          </a:p>
          <a:p>
            <a:pPr marL="0" indent="0" algn="just">
              <a:spcBef>
                <a:spcPts val="600"/>
              </a:spcBef>
              <a:spcAft>
                <a:spcPts val="300"/>
              </a:spcAft>
              <a:buNone/>
            </a:pPr>
            <a:r>
              <a:rPr lang="vi-VN" dirty="0">
                <a:latin typeface="Times New Roman" pitchFamily="18" charset="0"/>
                <a:cs typeface="Times New Roman" pitchFamily="18" charset="0"/>
              </a:rPr>
              <a:t>c) Mức độ trung thực và giá trị của các thông tin, chứng cứ đã cung cấp.</a:t>
            </a:r>
            <a:endParaRPr lang="en-US" dirty="0">
              <a:latin typeface="Times New Roman" pitchFamily="18" charset="0"/>
              <a:cs typeface="Times New Roman" pitchFamily="18" charset="0"/>
            </a:endParaRPr>
          </a:p>
          <a:p>
            <a:pPr marL="0" indent="0" algn="just">
              <a:spcBef>
                <a:spcPts val="600"/>
              </a:spcBef>
              <a:spcAft>
                <a:spcPts val="300"/>
              </a:spcAft>
              <a:buNone/>
            </a:pPr>
            <a:r>
              <a:rPr lang="vi-VN" dirty="0">
                <a:latin typeface="Times New Roman" pitchFamily="18" charset="0"/>
                <a:cs typeface="Times New Roman" pitchFamily="18" charset="0"/>
              </a:rPr>
              <a:t>7. Việc miễn, giảm mức phạt tiền được thực hiện như sau:</a:t>
            </a:r>
            <a:endParaRPr lang="en-US" dirty="0">
              <a:latin typeface="Times New Roman" pitchFamily="18" charset="0"/>
              <a:cs typeface="Times New Roman" pitchFamily="18" charset="0"/>
            </a:endParaRPr>
          </a:p>
          <a:p>
            <a:pPr marL="0" indent="0" algn="just">
              <a:spcBef>
                <a:spcPts val="600"/>
              </a:spcBef>
              <a:spcAft>
                <a:spcPts val="300"/>
              </a:spcAft>
              <a:buNone/>
            </a:pPr>
            <a:r>
              <a:rPr lang="vi-VN" dirty="0">
                <a:latin typeface="Times New Roman" pitchFamily="18" charset="0"/>
                <a:cs typeface="Times New Roman" pitchFamily="18" charset="0"/>
              </a:rPr>
              <a:t>a) Doanh nghiệp đầu tiên có đơn xin hưởng khoan hồng và đáp ứng đủ điều kiện quy định tại khoản 3 Điều này được miễn 100% mức phạt tiền;</a:t>
            </a:r>
            <a:endParaRPr lang="en-US" dirty="0">
              <a:latin typeface="Times New Roman" pitchFamily="18" charset="0"/>
              <a:cs typeface="Times New Roman" pitchFamily="18" charset="0"/>
            </a:endParaRPr>
          </a:p>
          <a:p>
            <a:pPr marL="0" indent="0" algn="just">
              <a:spcBef>
                <a:spcPts val="600"/>
              </a:spcBef>
              <a:spcAft>
                <a:spcPts val="300"/>
              </a:spcAft>
              <a:buNone/>
            </a:pPr>
            <a:r>
              <a:rPr lang="vi-VN" dirty="0">
                <a:latin typeface="Times New Roman" pitchFamily="18" charset="0"/>
                <a:cs typeface="Times New Roman" pitchFamily="18" charset="0"/>
              </a:rPr>
              <a:t>b) Doanh nghiệp thứ hai và thứ ba có đơn xin hưởng khoan hồng và đáp ứng đủ điều kiện quy định tại khoản 3 Điều này lần lượt được giảm 60% và 40% mức phạt </a:t>
            </a:r>
            <a:r>
              <a:rPr lang="vi-VN">
                <a:latin typeface="Times New Roman" pitchFamily="18" charset="0"/>
                <a:cs typeface="Times New Roman" pitchFamily="18" charset="0"/>
              </a:rPr>
              <a:t>tiền</a:t>
            </a:r>
            <a:r>
              <a:rPr lang="vi-VN"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15</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15</a:t>
            </a:r>
            <a:endParaRPr lang="en-US" dirty="0"/>
          </a:p>
        </p:txBody>
      </p:sp>
    </p:spTree>
    <p:extLst>
      <p:ext uri="{BB962C8B-B14F-4D97-AF65-F5344CB8AC3E}">
        <p14:creationId xmlns:p14="http://schemas.microsoft.com/office/powerpoint/2010/main" val="1601970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685800"/>
          </a:xfrm>
        </p:spPr>
        <p:txBody>
          <a:bodyPr/>
          <a:lstStyle/>
          <a:p>
            <a:r>
              <a:rPr lang="en-US" sz="2800" dirty="0" smtClean="0">
                <a:solidFill>
                  <a:srgbClr val="0000FF"/>
                </a:solidFill>
                <a:latin typeface="Times New Roman" pitchFamily="18" charset="0"/>
                <a:cs typeface="Times New Roman" pitchFamily="18" charset="0"/>
              </a:rPr>
              <a:t>LẠM DỤNG VỊ TRÍ THỐNG LĨNH, ĐỘC QUYỀN</a:t>
            </a:r>
            <a:endParaRPr lang="en-US" sz="28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914400"/>
            <a:ext cx="8610600" cy="5715000"/>
          </a:xfrm>
        </p:spPr>
        <p:txBody>
          <a:bodyPr>
            <a:noAutofit/>
          </a:bodyPr>
          <a:lstStyle/>
          <a:p>
            <a:pPr marL="0" indent="0" algn="just">
              <a:spcBef>
                <a:spcPts val="600"/>
              </a:spcBef>
              <a:spcAft>
                <a:spcPts val="0"/>
              </a:spcAft>
              <a:buNone/>
            </a:pPr>
            <a:r>
              <a:rPr lang="vi-VN" sz="1900" b="1" dirty="0">
                <a:solidFill>
                  <a:srgbClr val="0000FF"/>
                </a:solidFill>
                <a:latin typeface="Times New Roman" pitchFamily="18" charset="0"/>
                <a:cs typeface="Times New Roman" pitchFamily="18" charset="0"/>
              </a:rPr>
              <a:t>Điều 24. Doanh nghiệp, nhóm doanh nghiệp có vị trí thống lĩnh thị trường</a:t>
            </a:r>
            <a:endParaRPr lang="en-US" sz="1900" dirty="0">
              <a:solidFill>
                <a:srgbClr val="0000FF"/>
              </a:solidFill>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1. Doanh nghiệp được coi là có vị trí thống lĩnh thị trường </a:t>
            </a:r>
            <a:r>
              <a:rPr lang="vi-VN" sz="1900" u="sng" dirty="0">
                <a:solidFill>
                  <a:srgbClr val="FF0000"/>
                </a:solidFill>
                <a:latin typeface="Times New Roman" pitchFamily="18" charset="0"/>
                <a:cs typeface="Times New Roman" pitchFamily="18" charset="0"/>
              </a:rPr>
              <a:t>nếu có sức mạnh thị trường đáng kể</a:t>
            </a:r>
            <a:r>
              <a:rPr lang="vi-VN" sz="1900" dirty="0">
                <a:latin typeface="Times New Roman" pitchFamily="18" charset="0"/>
                <a:cs typeface="Times New Roman" pitchFamily="18" charset="0"/>
              </a:rPr>
              <a:t> được xác định theo quy định tại Điều 26 của Luật này hoặc có thị phần từ 30% trở lên trên thị trường liên quan.</a:t>
            </a:r>
            <a:endParaRPr lang="en-US" sz="1900" dirty="0">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2. Nhóm doanh nghiệp được coi là có vị trí thống lĩnh thị trường nếu cùng hành động gây tác động hạn chế cạnh tranh và có sức mạnh thị trường đáng kể được xác định theo quy định tại Điều 26 của Luật này hoặc có tổng thị phần thuộc một trong các trường hợp sau đây:</a:t>
            </a:r>
            <a:endParaRPr lang="en-US" sz="1900" dirty="0">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a) Hai doanh nghiệp có tổng thị phần từ 50% trở lên trên thị trường liên quan;</a:t>
            </a:r>
            <a:endParaRPr lang="en-US" sz="1900" dirty="0">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b) Ba doanh nghiệp có tổng thị phần từ 65% trở lên trên thị trường liên quan;</a:t>
            </a:r>
            <a:endParaRPr lang="en-US" sz="1900" dirty="0">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c) Bốn doanh nghiệp có tổng thị phần từ 75% trở lên trên thị trường liên quan;</a:t>
            </a:r>
            <a:endParaRPr lang="en-US" sz="1900" dirty="0">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d) Năm doanh nghiệp trở lên có tổng thị phần từ 85% trở lên trên thị trường liên quan.</a:t>
            </a:r>
            <a:endParaRPr lang="en-US" sz="1900" dirty="0">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3. Nhóm doanh nghiệp có vị trí thống lĩnh thị trường quy định tại khoản 2 Điều này không bao gồm doanh nghiệp có thị phần ít hơn 10% trên thị trường liên quan</a:t>
            </a:r>
            <a:r>
              <a:rPr lang="vi-VN" sz="1900" dirty="0" smtClean="0">
                <a:latin typeface="Times New Roman" pitchFamily="18" charset="0"/>
                <a:cs typeface="Times New Roman" pitchFamily="18" charset="0"/>
              </a:rPr>
              <a:t>.</a:t>
            </a:r>
            <a:endParaRPr lang="en-US" sz="1900" dirty="0">
              <a:latin typeface="Times New Roman" pitchFamily="18" charset="0"/>
              <a:cs typeface="Times New Roman" pitchFamily="18" charset="0"/>
            </a:endParaRPr>
          </a:p>
          <a:p>
            <a:pPr marL="0" indent="0" algn="just">
              <a:spcBef>
                <a:spcPts val="600"/>
              </a:spcBef>
              <a:spcAft>
                <a:spcPts val="0"/>
              </a:spcAft>
              <a:buNone/>
            </a:pPr>
            <a:r>
              <a:rPr lang="vi-VN" sz="1900" b="1" dirty="0" smtClean="0">
                <a:solidFill>
                  <a:srgbClr val="0000FF"/>
                </a:solidFill>
                <a:latin typeface="Times New Roman" pitchFamily="18" charset="0"/>
                <a:cs typeface="Times New Roman" pitchFamily="18" charset="0"/>
              </a:rPr>
              <a:t>Điều </a:t>
            </a:r>
            <a:r>
              <a:rPr lang="vi-VN" sz="1900" b="1" dirty="0">
                <a:solidFill>
                  <a:srgbClr val="0000FF"/>
                </a:solidFill>
                <a:latin typeface="Times New Roman" pitchFamily="18" charset="0"/>
                <a:cs typeface="Times New Roman" pitchFamily="18" charset="0"/>
              </a:rPr>
              <a:t>25. Doanh nghiệp có vị trí độc quyền</a:t>
            </a:r>
            <a:endParaRPr lang="en-US" sz="1900" dirty="0">
              <a:solidFill>
                <a:srgbClr val="0000FF"/>
              </a:solidFill>
              <a:latin typeface="Times New Roman" pitchFamily="18" charset="0"/>
              <a:cs typeface="Times New Roman" pitchFamily="18" charset="0"/>
            </a:endParaRPr>
          </a:p>
          <a:p>
            <a:pPr marL="0" indent="0" algn="just">
              <a:spcBef>
                <a:spcPts val="600"/>
              </a:spcBef>
              <a:spcAft>
                <a:spcPts val="0"/>
              </a:spcAft>
              <a:buNone/>
            </a:pPr>
            <a:r>
              <a:rPr lang="vi-VN" sz="1900" dirty="0">
                <a:latin typeface="Times New Roman" pitchFamily="18" charset="0"/>
                <a:cs typeface="Times New Roman" pitchFamily="18" charset="0"/>
              </a:rPr>
              <a:t>Doanh nghiệp được coi là có vị trí độc quyền nếu không có doanh nghiệp nào cạnh tranh về hàng hóa, dịch vụ mà doanh nghiệp đó kinh doanh trên thị trường liên quan</a:t>
            </a:r>
            <a:r>
              <a:rPr lang="vi-VN" sz="1900" dirty="0" smtClean="0">
                <a:latin typeface="Times New Roman" pitchFamily="18" charset="0"/>
                <a:cs typeface="Times New Roman" pitchFamily="18" charset="0"/>
              </a:rPr>
              <a:t>.</a:t>
            </a:r>
            <a:endParaRPr lang="en-US" sz="19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16</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16</a:t>
            </a:r>
            <a:endParaRPr lang="en-US" dirty="0"/>
          </a:p>
        </p:txBody>
      </p:sp>
    </p:spTree>
    <p:extLst>
      <p:ext uri="{BB962C8B-B14F-4D97-AF65-F5344CB8AC3E}">
        <p14:creationId xmlns:p14="http://schemas.microsoft.com/office/powerpoint/2010/main" val="2794745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2040447-BBDA-4C18-B81B-B5DA1D4FA85B}"/>
              </a:ext>
            </a:extLst>
          </p:cNvPr>
          <p:cNvSpPr>
            <a:spLocks noGrp="1"/>
          </p:cNvSpPr>
          <p:nvPr>
            <p:ph type="sldNum" sz="quarter" idx="11"/>
          </p:nvPr>
        </p:nvSpPr>
        <p:spPr/>
        <p:txBody>
          <a:bodyPr/>
          <a:lstStyle/>
          <a:p>
            <a:fld id="{FEA1243F-3000-4347-94A4-FBDEAD3122CB}" type="slidenum">
              <a:rPr lang="en-US" smtClean="0"/>
              <a:pPr/>
              <a:t>17</a:t>
            </a:fld>
            <a:endParaRPr lang="en-US"/>
          </a:p>
        </p:txBody>
      </p:sp>
      <p:sp>
        <p:nvSpPr>
          <p:cNvPr id="11" name="Title 1">
            <a:extLst>
              <a:ext uri="{FF2B5EF4-FFF2-40B4-BE49-F238E27FC236}">
                <a16:creationId xmlns:a16="http://schemas.microsoft.com/office/drawing/2014/main" id="{BF1FF460-1755-4934-8574-EF01358BBA81}"/>
              </a:ext>
            </a:extLst>
          </p:cNvPr>
          <p:cNvSpPr>
            <a:spLocks noGrp="1"/>
          </p:cNvSpPr>
          <p:nvPr>
            <p:ph type="title"/>
          </p:nvPr>
        </p:nvSpPr>
        <p:spPr>
          <a:xfrm>
            <a:off x="762000" y="304800"/>
            <a:ext cx="7467600" cy="675926"/>
          </a:xfrm>
        </p:spPr>
        <p:txBody>
          <a:bodyPr/>
          <a:lstStyle/>
          <a:p>
            <a:pPr marL="0">
              <a:spcBef>
                <a:spcPts val="600"/>
              </a:spcBef>
              <a:spcAft>
                <a:spcPts val="600"/>
              </a:spcAft>
            </a:pPr>
            <a:r>
              <a:rPr lang="en-US" sz="2800" dirty="0" err="1" smtClean="0">
                <a:solidFill>
                  <a:srgbClr val="0070C0"/>
                </a:solidFill>
                <a:latin typeface="Times New Roman" panose="02020603050405020304" pitchFamily="18" charset="0"/>
                <a:cs typeface="Times New Roman" panose="02020603050405020304" pitchFamily="18" charset="0"/>
              </a:rPr>
              <a:t>Bổ</a:t>
            </a:r>
            <a:r>
              <a:rPr lang="en-US" sz="2800" dirty="0" smtClean="0">
                <a:solidFill>
                  <a:srgbClr val="0070C0"/>
                </a:solidFill>
                <a:latin typeface="Times New Roman" panose="02020603050405020304" pitchFamily="18" charset="0"/>
                <a:cs typeface="Times New Roman" panose="02020603050405020304" pitchFamily="18" charset="0"/>
              </a:rPr>
              <a:t> </a:t>
            </a:r>
            <a:r>
              <a:rPr lang="en-US" sz="2800" dirty="0">
                <a:solidFill>
                  <a:srgbClr val="0070C0"/>
                </a:solidFill>
                <a:latin typeface="Times New Roman" panose="02020603050405020304" pitchFamily="18" charset="0"/>
                <a:cs typeface="Times New Roman" panose="02020603050405020304" pitchFamily="18" charset="0"/>
              </a:rPr>
              <a:t>sung </a:t>
            </a:r>
            <a:r>
              <a:rPr lang="en-US" sz="2800" dirty="0" err="1">
                <a:solidFill>
                  <a:srgbClr val="0070C0"/>
                </a:solidFill>
                <a:latin typeface="Times New Roman" panose="02020603050405020304" pitchFamily="18" charset="0"/>
                <a:cs typeface="Times New Roman" panose="02020603050405020304" pitchFamily="18" charset="0"/>
              </a:rPr>
              <a:t>tiêu</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chí</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xác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định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sức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mạnh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thị</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smtClean="0">
                <a:solidFill>
                  <a:srgbClr val="0070C0"/>
                </a:solidFill>
                <a:latin typeface="Times New Roman" panose="02020603050405020304" pitchFamily="18" charset="0"/>
                <a:cs typeface="Times New Roman" panose="02020603050405020304" pitchFamily="18" charset="0"/>
              </a:rPr>
              <a:t>trường</a:t>
            </a:r>
            <a:endParaRPr lang="en-US" sz="3200" dirty="0">
              <a:solidFill>
                <a:srgbClr val="0070C0"/>
              </a:solidFill>
            </a:endParaRPr>
          </a:p>
        </p:txBody>
      </p:sp>
      <p:sp>
        <p:nvSpPr>
          <p:cNvPr id="2" name="Rectangle 1"/>
          <p:cNvSpPr/>
          <p:nvPr/>
        </p:nvSpPr>
        <p:spPr>
          <a:xfrm>
            <a:off x="381000" y="1143000"/>
            <a:ext cx="8305800" cy="4524315"/>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just" fontAlgn="base"/>
            <a:r>
              <a:rPr lang="en-US" b="1" dirty="0" err="1" smtClean="0">
                <a:solidFill>
                  <a:schemeClr val="bg1"/>
                </a:solidFill>
              </a:rPr>
              <a:t>Sức</a:t>
            </a:r>
            <a:r>
              <a:rPr lang="en-US" b="1" dirty="0" smtClean="0">
                <a:solidFill>
                  <a:schemeClr val="bg1"/>
                </a:solidFill>
              </a:rPr>
              <a:t> </a:t>
            </a:r>
            <a:r>
              <a:rPr lang="en-US" b="1" dirty="0" err="1">
                <a:solidFill>
                  <a:schemeClr val="bg1"/>
                </a:solidFill>
              </a:rPr>
              <a:t>mạnh</a:t>
            </a:r>
            <a:r>
              <a:rPr lang="en-US" b="1" dirty="0">
                <a:solidFill>
                  <a:schemeClr val="bg1"/>
                </a:solidFill>
              </a:rPr>
              <a:t> </a:t>
            </a:r>
            <a:r>
              <a:rPr lang="en-US" b="1" dirty="0" err="1">
                <a:solidFill>
                  <a:schemeClr val="bg1"/>
                </a:solidFill>
              </a:rPr>
              <a:t>thị</a:t>
            </a:r>
            <a:r>
              <a:rPr lang="en-US" b="1" dirty="0">
                <a:solidFill>
                  <a:schemeClr val="bg1"/>
                </a:solidFill>
              </a:rPr>
              <a:t> </a:t>
            </a:r>
            <a:r>
              <a:rPr lang="en-US" b="1" dirty="0" err="1">
                <a:solidFill>
                  <a:schemeClr val="bg1"/>
                </a:solidFill>
              </a:rPr>
              <a:t>trường</a:t>
            </a:r>
            <a:r>
              <a:rPr lang="en-US" b="1" dirty="0">
                <a:solidFill>
                  <a:schemeClr val="bg1"/>
                </a:solidFill>
              </a:rPr>
              <a:t> </a:t>
            </a:r>
            <a:r>
              <a:rPr lang="en-US" b="1" dirty="0" err="1">
                <a:solidFill>
                  <a:schemeClr val="bg1"/>
                </a:solidFill>
              </a:rPr>
              <a:t>đáng</a:t>
            </a:r>
            <a:r>
              <a:rPr lang="en-US" b="1" dirty="0">
                <a:solidFill>
                  <a:schemeClr val="bg1"/>
                </a:solidFill>
              </a:rPr>
              <a:t> </a:t>
            </a:r>
            <a:r>
              <a:rPr lang="en-US" b="1" dirty="0" err="1">
                <a:solidFill>
                  <a:schemeClr val="bg1"/>
                </a:solidFill>
              </a:rPr>
              <a:t>kể</a:t>
            </a:r>
            <a:r>
              <a:rPr lang="en-US" b="1" dirty="0">
                <a:solidFill>
                  <a:schemeClr val="bg1"/>
                </a:solidFill>
              </a:rPr>
              <a:t> </a:t>
            </a:r>
            <a:r>
              <a:rPr lang="en-US" b="1" dirty="0" err="1">
                <a:solidFill>
                  <a:schemeClr val="bg1"/>
                </a:solidFill>
              </a:rPr>
              <a:t>của</a:t>
            </a:r>
            <a:r>
              <a:rPr lang="en-US" b="1" dirty="0">
                <a:solidFill>
                  <a:schemeClr val="bg1"/>
                </a:solidFill>
              </a:rPr>
              <a:t> </a:t>
            </a:r>
            <a:r>
              <a:rPr lang="en-US" b="1" dirty="0" err="1">
                <a:solidFill>
                  <a:schemeClr val="bg1"/>
                </a:solidFill>
              </a:rPr>
              <a:t>doanh</a:t>
            </a:r>
            <a:r>
              <a:rPr lang="en-US" b="1" dirty="0">
                <a:solidFill>
                  <a:schemeClr val="bg1"/>
                </a:solidFill>
              </a:rPr>
              <a:t> </a:t>
            </a:r>
            <a:r>
              <a:rPr lang="en-US" b="1" dirty="0" err="1">
                <a:solidFill>
                  <a:schemeClr val="bg1"/>
                </a:solidFill>
              </a:rPr>
              <a:t>nghiệp</a:t>
            </a:r>
            <a:r>
              <a:rPr lang="en-US" b="1" dirty="0">
                <a:solidFill>
                  <a:schemeClr val="bg1"/>
                </a:solidFill>
              </a:rPr>
              <a:t>, </a:t>
            </a:r>
            <a:r>
              <a:rPr lang="en-US" b="1" dirty="0" err="1">
                <a:solidFill>
                  <a:schemeClr val="bg1"/>
                </a:solidFill>
              </a:rPr>
              <a:t>nhóm</a:t>
            </a:r>
            <a:r>
              <a:rPr lang="en-US" b="1" dirty="0">
                <a:solidFill>
                  <a:schemeClr val="bg1"/>
                </a:solidFill>
              </a:rPr>
              <a:t> </a:t>
            </a:r>
            <a:r>
              <a:rPr lang="en-US" b="1" dirty="0" err="1">
                <a:solidFill>
                  <a:schemeClr val="bg1"/>
                </a:solidFill>
              </a:rPr>
              <a:t>doanh</a:t>
            </a:r>
            <a:r>
              <a:rPr lang="en-US" b="1" dirty="0">
                <a:solidFill>
                  <a:schemeClr val="bg1"/>
                </a:solidFill>
              </a:rPr>
              <a:t> </a:t>
            </a:r>
            <a:r>
              <a:rPr lang="en-US" b="1" dirty="0" err="1">
                <a:solidFill>
                  <a:schemeClr val="bg1"/>
                </a:solidFill>
              </a:rPr>
              <a:t>nghiệp</a:t>
            </a:r>
            <a:r>
              <a:rPr lang="en-US" b="1" dirty="0">
                <a:solidFill>
                  <a:schemeClr val="bg1"/>
                </a:solidFill>
              </a:rPr>
              <a:t> </a:t>
            </a:r>
            <a:r>
              <a:rPr lang="en-US" b="1" dirty="0" err="1">
                <a:solidFill>
                  <a:schemeClr val="bg1"/>
                </a:solidFill>
              </a:rPr>
              <a:t>được</a:t>
            </a:r>
            <a:r>
              <a:rPr lang="en-US" b="1" dirty="0">
                <a:solidFill>
                  <a:schemeClr val="bg1"/>
                </a:solidFill>
              </a:rPr>
              <a:t> </a:t>
            </a:r>
            <a:r>
              <a:rPr lang="en-US" b="1" dirty="0" err="1">
                <a:solidFill>
                  <a:schemeClr val="bg1"/>
                </a:solidFill>
              </a:rPr>
              <a:t>xác</a:t>
            </a:r>
            <a:r>
              <a:rPr lang="en-US" b="1" dirty="0">
                <a:solidFill>
                  <a:schemeClr val="bg1"/>
                </a:solidFill>
              </a:rPr>
              <a:t> </a:t>
            </a:r>
            <a:r>
              <a:rPr lang="en-US" b="1" dirty="0" err="1">
                <a:solidFill>
                  <a:schemeClr val="bg1"/>
                </a:solidFill>
              </a:rPr>
              <a:t>định</a:t>
            </a:r>
            <a:r>
              <a:rPr lang="en-US" b="1" dirty="0">
                <a:solidFill>
                  <a:schemeClr val="bg1"/>
                </a:solidFill>
              </a:rPr>
              <a:t> </a:t>
            </a:r>
            <a:r>
              <a:rPr lang="en-US" b="1" dirty="0" err="1">
                <a:solidFill>
                  <a:schemeClr val="bg1"/>
                </a:solidFill>
              </a:rPr>
              <a:t>căn</a:t>
            </a:r>
            <a:r>
              <a:rPr lang="en-US" b="1" dirty="0">
                <a:solidFill>
                  <a:schemeClr val="bg1"/>
                </a:solidFill>
              </a:rPr>
              <a:t> </a:t>
            </a:r>
            <a:r>
              <a:rPr lang="en-US" b="1" dirty="0" err="1">
                <a:solidFill>
                  <a:schemeClr val="bg1"/>
                </a:solidFill>
              </a:rPr>
              <a:t>cứ</a:t>
            </a:r>
            <a:r>
              <a:rPr lang="en-US" b="1" dirty="0">
                <a:solidFill>
                  <a:schemeClr val="bg1"/>
                </a:solidFill>
              </a:rPr>
              <a:t> </a:t>
            </a:r>
            <a:r>
              <a:rPr lang="en-US" b="1" dirty="0" err="1">
                <a:solidFill>
                  <a:schemeClr val="bg1"/>
                </a:solidFill>
              </a:rPr>
              <a:t>vào</a:t>
            </a:r>
            <a:r>
              <a:rPr lang="en-US" b="1" dirty="0">
                <a:solidFill>
                  <a:schemeClr val="bg1"/>
                </a:solidFill>
              </a:rPr>
              <a:t> </a:t>
            </a:r>
            <a:r>
              <a:rPr lang="en-US" b="1" dirty="0" err="1">
                <a:solidFill>
                  <a:schemeClr val="bg1"/>
                </a:solidFill>
              </a:rPr>
              <a:t>một</a:t>
            </a:r>
            <a:r>
              <a:rPr lang="en-US" b="1" dirty="0">
                <a:solidFill>
                  <a:schemeClr val="bg1"/>
                </a:solidFill>
              </a:rPr>
              <a:t> </a:t>
            </a:r>
            <a:r>
              <a:rPr lang="en-US" b="1" dirty="0" err="1">
                <a:solidFill>
                  <a:schemeClr val="bg1"/>
                </a:solidFill>
              </a:rPr>
              <a:t>số</a:t>
            </a:r>
            <a:r>
              <a:rPr lang="en-US" b="1" dirty="0">
                <a:solidFill>
                  <a:schemeClr val="bg1"/>
                </a:solidFill>
              </a:rPr>
              <a:t> </a:t>
            </a:r>
            <a:r>
              <a:rPr lang="en-US" b="1" dirty="0" err="1">
                <a:solidFill>
                  <a:schemeClr val="bg1"/>
                </a:solidFill>
              </a:rPr>
              <a:t>yếu</a:t>
            </a:r>
            <a:r>
              <a:rPr lang="en-US" b="1" dirty="0">
                <a:solidFill>
                  <a:schemeClr val="bg1"/>
                </a:solidFill>
              </a:rPr>
              <a:t> </a:t>
            </a:r>
            <a:r>
              <a:rPr lang="en-US" b="1" dirty="0" err="1">
                <a:solidFill>
                  <a:schemeClr val="bg1"/>
                </a:solidFill>
              </a:rPr>
              <a:t>tố</a:t>
            </a:r>
            <a:r>
              <a:rPr lang="en-US" b="1" dirty="0">
                <a:solidFill>
                  <a:schemeClr val="bg1"/>
                </a:solidFill>
              </a:rPr>
              <a:t> </a:t>
            </a:r>
            <a:r>
              <a:rPr lang="en-US" b="1" dirty="0" err="1">
                <a:solidFill>
                  <a:schemeClr val="bg1"/>
                </a:solidFill>
              </a:rPr>
              <a:t>sau</a:t>
            </a:r>
            <a:r>
              <a:rPr lang="en-US" b="1" dirty="0">
                <a:solidFill>
                  <a:schemeClr val="bg1"/>
                </a:solidFill>
              </a:rPr>
              <a:t> </a:t>
            </a:r>
            <a:r>
              <a:rPr lang="en-US" b="1" dirty="0" err="1">
                <a:solidFill>
                  <a:schemeClr val="bg1"/>
                </a:solidFill>
              </a:rPr>
              <a:t>đây</a:t>
            </a:r>
            <a:r>
              <a:rPr lang="en-US" b="1" dirty="0" smtClean="0">
                <a:solidFill>
                  <a:schemeClr val="bg1"/>
                </a:solidFill>
              </a:rPr>
              <a:t>:</a:t>
            </a:r>
          </a:p>
          <a:p>
            <a:pPr algn="just" fontAlgn="base"/>
            <a:endParaRPr lang="en-US" b="1" dirty="0">
              <a:solidFill>
                <a:schemeClr val="bg1"/>
              </a:solidFill>
            </a:endParaRPr>
          </a:p>
          <a:p>
            <a:pPr algn="just" fontAlgn="base"/>
            <a:r>
              <a:rPr lang="en-US" dirty="0">
                <a:solidFill>
                  <a:schemeClr val="bg1"/>
                </a:solidFill>
              </a:rPr>
              <a:t>a) </a:t>
            </a:r>
            <a:r>
              <a:rPr lang="en-US" dirty="0" err="1">
                <a:solidFill>
                  <a:schemeClr val="bg1"/>
                </a:solidFill>
              </a:rPr>
              <a:t>Tương</a:t>
            </a:r>
            <a:r>
              <a:rPr lang="en-US" dirty="0">
                <a:solidFill>
                  <a:schemeClr val="bg1"/>
                </a:solidFill>
              </a:rPr>
              <a:t> </a:t>
            </a:r>
            <a:r>
              <a:rPr lang="en-US" dirty="0" err="1">
                <a:solidFill>
                  <a:schemeClr val="bg1"/>
                </a:solidFill>
              </a:rPr>
              <a:t>quan</a:t>
            </a:r>
            <a:r>
              <a:rPr lang="en-US" dirty="0">
                <a:solidFill>
                  <a:schemeClr val="bg1"/>
                </a:solidFill>
              </a:rPr>
              <a:t> </a:t>
            </a:r>
            <a:r>
              <a:rPr lang="en-US" dirty="0" err="1">
                <a:solidFill>
                  <a:schemeClr val="bg1"/>
                </a:solidFill>
              </a:rPr>
              <a:t>thị</a:t>
            </a:r>
            <a:r>
              <a:rPr lang="en-US" dirty="0">
                <a:solidFill>
                  <a:schemeClr val="bg1"/>
                </a:solidFill>
              </a:rPr>
              <a:t> </a:t>
            </a:r>
            <a:r>
              <a:rPr lang="en-US" dirty="0" err="1">
                <a:solidFill>
                  <a:schemeClr val="bg1"/>
                </a:solidFill>
              </a:rPr>
              <a:t>phần</a:t>
            </a:r>
            <a:r>
              <a:rPr lang="en-US" dirty="0">
                <a:solidFill>
                  <a:schemeClr val="bg1"/>
                </a:solidFill>
              </a:rPr>
              <a:t> </a:t>
            </a:r>
            <a:r>
              <a:rPr lang="en-US" dirty="0" err="1">
                <a:solidFill>
                  <a:schemeClr val="bg1"/>
                </a:solidFill>
              </a:rPr>
              <a:t>giữa</a:t>
            </a:r>
            <a:r>
              <a:rPr lang="en-US" dirty="0">
                <a:solidFill>
                  <a:schemeClr val="bg1"/>
                </a:solidFill>
              </a:rPr>
              <a:t> </a:t>
            </a:r>
            <a:r>
              <a:rPr lang="en-US" dirty="0" err="1">
                <a:solidFill>
                  <a:schemeClr val="bg1"/>
                </a:solidFill>
              </a:rPr>
              <a:t>các</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 </a:t>
            </a:r>
            <a:r>
              <a:rPr lang="en-US" dirty="0" err="1">
                <a:solidFill>
                  <a:schemeClr val="bg1"/>
                </a:solidFill>
              </a:rPr>
              <a:t>trên</a:t>
            </a:r>
            <a:r>
              <a:rPr lang="en-US" dirty="0">
                <a:solidFill>
                  <a:schemeClr val="bg1"/>
                </a:solidFill>
              </a:rPr>
              <a:t> </a:t>
            </a:r>
            <a:r>
              <a:rPr lang="en-US" dirty="0" err="1">
                <a:solidFill>
                  <a:schemeClr val="bg1"/>
                </a:solidFill>
              </a:rPr>
              <a:t>thị</a:t>
            </a:r>
            <a:r>
              <a:rPr lang="en-US" dirty="0">
                <a:solidFill>
                  <a:schemeClr val="bg1"/>
                </a:solidFill>
              </a:rPr>
              <a:t> </a:t>
            </a:r>
            <a:r>
              <a:rPr lang="en-US" dirty="0" err="1">
                <a:solidFill>
                  <a:schemeClr val="bg1"/>
                </a:solidFill>
              </a:rPr>
              <a:t>trường</a:t>
            </a:r>
            <a:r>
              <a:rPr lang="en-US" dirty="0">
                <a:solidFill>
                  <a:schemeClr val="bg1"/>
                </a:solidFill>
              </a:rPr>
              <a:t> </a:t>
            </a:r>
            <a:r>
              <a:rPr lang="en-US" dirty="0" err="1">
                <a:solidFill>
                  <a:schemeClr val="bg1"/>
                </a:solidFill>
              </a:rPr>
              <a:t>liên</a:t>
            </a:r>
            <a:r>
              <a:rPr lang="en-US" dirty="0">
                <a:solidFill>
                  <a:schemeClr val="bg1"/>
                </a:solidFill>
              </a:rPr>
              <a:t> </a:t>
            </a:r>
            <a:r>
              <a:rPr lang="en-US" dirty="0" err="1">
                <a:solidFill>
                  <a:schemeClr val="bg1"/>
                </a:solidFill>
              </a:rPr>
              <a:t>quan</a:t>
            </a:r>
            <a:r>
              <a:rPr lang="en-US" dirty="0">
                <a:solidFill>
                  <a:schemeClr val="bg1"/>
                </a:solidFill>
              </a:rPr>
              <a:t>;</a:t>
            </a:r>
          </a:p>
          <a:p>
            <a:pPr algn="just" fontAlgn="base"/>
            <a:r>
              <a:rPr lang="en-US" dirty="0">
                <a:solidFill>
                  <a:schemeClr val="bg1"/>
                </a:solidFill>
              </a:rPr>
              <a:t>b) </a:t>
            </a:r>
            <a:r>
              <a:rPr lang="en-US" dirty="0" err="1">
                <a:solidFill>
                  <a:schemeClr val="bg1"/>
                </a:solidFill>
              </a:rPr>
              <a:t>Sức</a:t>
            </a:r>
            <a:r>
              <a:rPr lang="en-US" dirty="0">
                <a:solidFill>
                  <a:schemeClr val="bg1"/>
                </a:solidFill>
              </a:rPr>
              <a:t> </a:t>
            </a:r>
            <a:r>
              <a:rPr lang="en-US" dirty="0" err="1">
                <a:solidFill>
                  <a:schemeClr val="bg1"/>
                </a:solidFill>
              </a:rPr>
              <a:t>mạnh</a:t>
            </a:r>
            <a:r>
              <a:rPr lang="en-US" dirty="0">
                <a:solidFill>
                  <a:schemeClr val="bg1"/>
                </a:solidFill>
              </a:rPr>
              <a:t> </a:t>
            </a:r>
            <a:r>
              <a:rPr lang="en-US" dirty="0" err="1">
                <a:solidFill>
                  <a:schemeClr val="bg1"/>
                </a:solidFill>
              </a:rPr>
              <a:t>tài</a:t>
            </a:r>
            <a:r>
              <a:rPr lang="en-US" dirty="0">
                <a:solidFill>
                  <a:schemeClr val="bg1"/>
                </a:solidFill>
              </a:rPr>
              <a:t> </a:t>
            </a:r>
            <a:r>
              <a:rPr lang="en-US" dirty="0" err="1">
                <a:solidFill>
                  <a:schemeClr val="bg1"/>
                </a:solidFill>
              </a:rPr>
              <a:t>chính</a:t>
            </a:r>
            <a:r>
              <a:rPr lang="en-US" dirty="0">
                <a:solidFill>
                  <a:schemeClr val="bg1"/>
                </a:solidFill>
              </a:rPr>
              <a:t>, </a:t>
            </a:r>
            <a:r>
              <a:rPr lang="en-US" dirty="0" err="1">
                <a:solidFill>
                  <a:schemeClr val="bg1"/>
                </a:solidFill>
              </a:rPr>
              <a:t>quy</a:t>
            </a:r>
            <a:r>
              <a:rPr lang="en-US" dirty="0">
                <a:solidFill>
                  <a:schemeClr val="bg1"/>
                </a:solidFill>
              </a:rPr>
              <a:t> </a:t>
            </a:r>
            <a:r>
              <a:rPr lang="en-US" dirty="0" err="1">
                <a:solidFill>
                  <a:schemeClr val="bg1"/>
                </a:solidFill>
              </a:rPr>
              <a:t>mô</a:t>
            </a:r>
            <a:r>
              <a:rPr lang="en-US" dirty="0">
                <a:solidFill>
                  <a:schemeClr val="bg1"/>
                </a:solidFill>
              </a:rPr>
              <a:t> </a:t>
            </a:r>
            <a:r>
              <a:rPr lang="en-US" dirty="0" err="1">
                <a:solidFill>
                  <a:schemeClr val="bg1"/>
                </a:solidFill>
              </a:rPr>
              <a:t>của</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a:t>
            </a:r>
          </a:p>
          <a:p>
            <a:pPr algn="just" fontAlgn="base"/>
            <a:r>
              <a:rPr lang="en-US" dirty="0">
                <a:solidFill>
                  <a:schemeClr val="bg1"/>
                </a:solidFill>
              </a:rPr>
              <a:t>c) </a:t>
            </a:r>
            <a:r>
              <a:rPr lang="en-US" dirty="0" err="1">
                <a:solidFill>
                  <a:schemeClr val="bg1"/>
                </a:solidFill>
              </a:rPr>
              <a:t>Rào</a:t>
            </a:r>
            <a:r>
              <a:rPr lang="en-US" dirty="0">
                <a:solidFill>
                  <a:schemeClr val="bg1"/>
                </a:solidFill>
              </a:rPr>
              <a:t> </a:t>
            </a:r>
            <a:r>
              <a:rPr lang="en-US" dirty="0" err="1">
                <a:solidFill>
                  <a:schemeClr val="bg1"/>
                </a:solidFill>
              </a:rPr>
              <a:t>cản</a:t>
            </a:r>
            <a:r>
              <a:rPr lang="en-US" dirty="0">
                <a:solidFill>
                  <a:schemeClr val="bg1"/>
                </a:solidFill>
              </a:rPr>
              <a:t> </a:t>
            </a:r>
            <a:r>
              <a:rPr lang="en-US" dirty="0" err="1">
                <a:solidFill>
                  <a:schemeClr val="bg1"/>
                </a:solidFill>
              </a:rPr>
              <a:t>gia</a:t>
            </a:r>
            <a:r>
              <a:rPr lang="en-US" dirty="0">
                <a:solidFill>
                  <a:schemeClr val="bg1"/>
                </a:solidFill>
              </a:rPr>
              <a:t> </a:t>
            </a:r>
            <a:r>
              <a:rPr lang="en-US" dirty="0" err="1">
                <a:solidFill>
                  <a:schemeClr val="bg1"/>
                </a:solidFill>
              </a:rPr>
              <a:t>nhập</a:t>
            </a:r>
            <a:r>
              <a:rPr lang="en-US" dirty="0">
                <a:solidFill>
                  <a:schemeClr val="bg1"/>
                </a:solidFill>
              </a:rPr>
              <a:t>, </a:t>
            </a:r>
            <a:r>
              <a:rPr lang="en-US" dirty="0" err="1">
                <a:solidFill>
                  <a:schemeClr val="bg1"/>
                </a:solidFill>
              </a:rPr>
              <a:t>mở</a:t>
            </a:r>
            <a:r>
              <a:rPr lang="en-US" dirty="0">
                <a:solidFill>
                  <a:schemeClr val="bg1"/>
                </a:solidFill>
              </a:rPr>
              <a:t> </a:t>
            </a:r>
            <a:r>
              <a:rPr lang="en-US" dirty="0" err="1">
                <a:solidFill>
                  <a:schemeClr val="bg1"/>
                </a:solidFill>
              </a:rPr>
              <a:t>rộng</a:t>
            </a:r>
            <a:r>
              <a:rPr lang="en-US" dirty="0">
                <a:solidFill>
                  <a:schemeClr val="bg1"/>
                </a:solidFill>
              </a:rPr>
              <a:t> </a:t>
            </a:r>
            <a:r>
              <a:rPr lang="en-US" dirty="0" err="1">
                <a:solidFill>
                  <a:schemeClr val="bg1"/>
                </a:solidFill>
              </a:rPr>
              <a:t>thị</a:t>
            </a:r>
            <a:r>
              <a:rPr lang="en-US" dirty="0">
                <a:solidFill>
                  <a:schemeClr val="bg1"/>
                </a:solidFill>
              </a:rPr>
              <a:t> </a:t>
            </a:r>
            <a:r>
              <a:rPr lang="en-US" dirty="0" err="1">
                <a:solidFill>
                  <a:schemeClr val="bg1"/>
                </a:solidFill>
              </a:rPr>
              <a:t>trường</a:t>
            </a:r>
            <a:r>
              <a:rPr lang="en-US" dirty="0">
                <a:solidFill>
                  <a:schemeClr val="bg1"/>
                </a:solidFill>
              </a:rPr>
              <a:t> </a:t>
            </a:r>
            <a:r>
              <a:rPr lang="en-US" dirty="0" err="1">
                <a:solidFill>
                  <a:schemeClr val="bg1"/>
                </a:solidFill>
              </a:rPr>
              <a:t>đối</a:t>
            </a:r>
            <a:r>
              <a:rPr lang="en-US" dirty="0">
                <a:solidFill>
                  <a:schemeClr val="bg1"/>
                </a:solidFill>
              </a:rPr>
              <a:t> </a:t>
            </a:r>
            <a:r>
              <a:rPr lang="en-US" dirty="0" err="1">
                <a:solidFill>
                  <a:schemeClr val="bg1"/>
                </a:solidFill>
              </a:rPr>
              <a:t>với</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 </a:t>
            </a:r>
            <a:r>
              <a:rPr lang="en-US" dirty="0" err="1">
                <a:solidFill>
                  <a:schemeClr val="bg1"/>
                </a:solidFill>
              </a:rPr>
              <a:t>khác</a:t>
            </a:r>
            <a:r>
              <a:rPr lang="en-US" dirty="0">
                <a:solidFill>
                  <a:schemeClr val="bg1"/>
                </a:solidFill>
              </a:rPr>
              <a:t>;</a:t>
            </a:r>
          </a:p>
          <a:p>
            <a:pPr algn="just" fontAlgn="base"/>
            <a:r>
              <a:rPr lang="en-US" dirty="0">
                <a:solidFill>
                  <a:schemeClr val="bg1"/>
                </a:solidFill>
              </a:rPr>
              <a:t>d) </a:t>
            </a:r>
            <a:r>
              <a:rPr lang="en-US" dirty="0" err="1">
                <a:solidFill>
                  <a:schemeClr val="bg1"/>
                </a:solidFill>
              </a:rPr>
              <a:t>Khả</a:t>
            </a:r>
            <a:r>
              <a:rPr lang="en-US" dirty="0">
                <a:solidFill>
                  <a:schemeClr val="bg1"/>
                </a:solidFill>
              </a:rPr>
              <a:t> </a:t>
            </a:r>
            <a:r>
              <a:rPr lang="en-US" dirty="0" err="1">
                <a:solidFill>
                  <a:schemeClr val="bg1"/>
                </a:solidFill>
              </a:rPr>
              <a:t>năng</a:t>
            </a:r>
            <a:r>
              <a:rPr lang="en-US" dirty="0">
                <a:solidFill>
                  <a:schemeClr val="bg1"/>
                </a:solidFill>
              </a:rPr>
              <a:t> </a:t>
            </a:r>
            <a:r>
              <a:rPr lang="en-US" dirty="0" err="1">
                <a:solidFill>
                  <a:schemeClr val="bg1"/>
                </a:solidFill>
              </a:rPr>
              <a:t>nắm</a:t>
            </a:r>
            <a:r>
              <a:rPr lang="en-US" dirty="0">
                <a:solidFill>
                  <a:schemeClr val="bg1"/>
                </a:solidFill>
              </a:rPr>
              <a:t> </a:t>
            </a:r>
            <a:r>
              <a:rPr lang="en-US" dirty="0" err="1">
                <a:solidFill>
                  <a:schemeClr val="bg1"/>
                </a:solidFill>
              </a:rPr>
              <a:t>giữ</a:t>
            </a:r>
            <a:r>
              <a:rPr lang="en-US" dirty="0">
                <a:solidFill>
                  <a:schemeClr val="bg1"/>
                </a:solidFill>
              </a:rPr>
              <a:t>, </a:t>
            </a:r>
            <a:r>
              <a:rPr lang="en-US" dirty="0" err="1">
                <a:solidFill>
                  <a:schemeClr val="bg1"/>
                </a:solidFill>
              </a:rPr>
              <a:t>tiếp</a:t>
            </a:r>
            <a:r>
              <a:rPr lang="en-US" dirty="0">
                <a:solidFill>
                  <a:schemeClr val="bg1"/>
                </a:solidFill>
              </a:rPr>
              <a:t> </a:t>
            </a:r>
            <a:r>
              <a:rPr lang="en-US" dirty="0" err="1">
                <a:solidFill>
                  <a:schemeClr val="bg1"/>
                </a:solidFill>
              </a:rPr>
              <a:t>cận</a:t>
            </a:r>
            <a:r>
              <a:rPr lang="en-US" dirty="0">
                <a:solidFill>
                  <a:schemeClr val="bg1"/>
                </a:solidFill>
              </a:rPr>
              <a:t>, </a:t>
            </a:r>
            <a:r>
              <a:rPr lang="en-US" dirty="0" err="1">
                <a:solidFill>
                  <a:schemeClr val="bg1"/>
                </a:solidFill>
              </a:rPr>
              <a:t>kiểm</a:t>
            </a:r>
            <a:r>
              <a:rPr lang="en-US" dirty="0">
                <a:solidFill>
                  <a:schemeClr val="bg1"/>
                </a:solidFill>
              </a:rPr>
              <a:t> </a:t>
            </a:r>
            <a:r>
              <a:rPr lang="en-US" dirty="0" err="1">
                <a:solidFill>
                  <a:schemeClr val="bg1"/>
                </a:solidFill>
              </a:rPr>
              <a:t>soát</a:t>
            </a:r>
            <a:r>
              <a:rPr lang="en-US" dirty="0">
                <a:solidFill>
                  <a:schemeClr val="bg1"/>
                </a:solidFill>
              </a:rPr>
              <a:t> </a:t>
            </a:r>
            <a:r>
              <a:rPr lang="en-US" dirty="0" err="1">
                <a:solidFill>
                  <a:schemeClr val="bg1"/>
                </a:solidFill>
              </a:rPr>
              <a:t>thị</a:t>
            </a:r>
            <a:r>
              <a:rPr lang="en-US" dirty="0">
                <a:solidFill>
                  <a:schemeClr val="bg1"/>
                </a:solidFill>
              </a:rPr>
              <a:t> </a:t>
            </a:r>
            <a:r>
              <a:rPr lang="en-US" dirty="0" err="1">
                <a:solidFill>
                  <a:schemeClr val="bg1"/>
                </a:solidFill>
              </a:rPr>
              <a:t>trường</a:t>
            </a:r>
            <a:r>
              <a:rPr lang="en-US" dirty="0">
                <a:solidFill>
                  <a:schemeClr val="bg1"/>
                </a:solidFill>
              </a:rPr>
              <a:t> </a:t>
            </a:r>
            <a:r>
              <a:rPr lang="en-US" dirty="0" err="1">
                <a:solidFill>
                  <a:schemeClr val="bg1"/>
                </a:solidFill>
              </a:rPr>
              <a:t>phân</a:t>
            </a:r>
            <a:r>
              <a:rPr lang="en-US" dirty="0">
                <a:solidFill>
                  <a:schemeClr val="bg1"/>
                </a:solidFill>
              </a:rPr>
              <a:t> </a:t>
            </a:r>
            <a:r>
              <a:rPr lang="en-US" dirty="0" err="1">
                <a:solidFill>
                  <a:schemeClr val="bg1"/>
                </a:solidFill>
              </a:rPr>
              <a:t>phối</a:t>
            </a:r>
            <a:r>
              <a:rPr lang="en-US" dirty="0">
                <a:solidFill>
                  <a:schemeClr val="bg1"/>
                </a:solidFill>
              </a:rPr>
              <a:t>, </a:t>
            </a:r>
            <a:r>
              <a:rPr lang="en-US" dirty="0" err="1">
                <a:solidFill>
                  <a:schemeClr val="bg1"/>
                </a:solidFill>
              </a:rPr>
              <a:t>tiêu</a:t>
            </a:r>
            <a:r>
              <a:rPr lang="en-US" dirty="0">
                <a:solidFill>
                  <a:schemeClr val="bg1"/>
                </a:solidFill>
              </a:rPr>
              <a:t> </a:t>
            </a:r>
            <a:r>
              <a:rPr lang="en-US" dirty="0" err="1">
                <a:solidFill>
                  <a:schemeClr val="bg1"/>
                </a:solidFill>
              </a:rPr>
              <a:t>thụ</a:t>
            </a:r>
            <a:r>
              <a:rPr lang="en-US" dirty="0">
                <a:solidFill>
                  <a:schemeClr val="bg1"/>
                </a:solidFill>
              </a:rPr>
              <a:t> </a:t>
            </a:r>
            <a:r>
              <a:rPr lang="en-US" dirty="0" err="1">
                <a:solidFill>
                  <a:schemeClr val="bg1"/>
                </a:solidFill>
              </a:rPr>
              <a:t>hàng</a:t>
            </a:r>
            <a:r>
              <a:rPr lang="en-US" dirty="0">
                <a:solidFill>
                  <a:schemeClr val="bg1"/>
                </a:solidFill>
              </a:rPr>
              <a:t> </a:t>
            </a:r>
            <a:r>
              <a:rPr lang="en-US" dirty="0" err="1">
                <a:solidFill>
                  <a:schemeClr val="bg1"/>
                </a:solidFill>
              </a:rPr>
              <a:t>hóa</a:t>
            </a:r>
            <a:r>
              <a:rPr lang="en-US" dirty="0">
                <a:solidFill>
                  <a:schemeClr val="bg1"/>
                </a:solidFill>
              </a:rPr>
              <a:t>, </a:t>
            </a:r>
            <a:r>
              <a:rPr lang="en-US" dirty="0" err="1">
                <a:solidFill>
                  <a:schemeClr val="bg1"/>
                </a:solidFill>
              </a:rPr>
              <a:t>dịch</a:t>
            </a:r>
            <a:r>
              <a:rPr lang="en-US" dirty="0">
                <a:solidFill>
                  <a:schemeClr val="bg1"/>
                </a:solidFill>
              </a:rPr>
              <a:t> </a:t>
            </a:r>
            <a:r>
              <a:rPr lang="en-US" dirty="0" err="1">
                <a:solidFill>
                  <a:schemeClr val="bg1"/>
                </a:solidFill>
              </a:rPr>
              <a:t>vụ</a:t>
            </a:r>
            <a:r>
              <a:rPr lang="en-US" dirty="0">
                <a:solidFill>
                  <a:schemeClr val="bg1"/>
                </a:solidFill>
              </a:rPr>
              <a:t> </a:t>
            </a:r>
            <a:r>
              <a:rPr lang="en-US" dirty="0" err="1">
                <a:solidFill>
                  <a:schemeClr val="bg1"/>
                </a:solidFill>
              </a:rPr>
              <a:t>hoặc</a:t>
            </a:r>
            <a:r>
              <a:rPr lang="en-US" dirty="0">
                <a:solidFill>
                  <a:schemeClr val="bg1"/>
                </a:solidFill>
              </a:rPr>
              <a:t> </a:t>
            </a:r>
            <a:r>
              <a:rPr lang="en-US" dirty="0" err="1">
                <a:solidFill>
                  <a:schemeClr val="bg1"/>
                </a:solidFill>
              </a:rPr>
              <a:t>nguồn</a:t>
            </a:r>
            <a:r>
              <a:rPr lang="en-US" dirty="0">
                <a:solidFill>
                  <a:schemeClr val="bg1"/>
                </a:solidFill>
              </a:rPr>
              <a:t> </a:t>
            </a:r>
            <a:r>
              <a:rPr lang="en-US" dirty="0" err="1">
                <a:solidFill>
                  <a:schemeClr val="bg1"/>
                </a:solidFill>
              </a:rPr>
              <a:t>cung</a:t>
            </a:r>
            <a:r>
              <a:rPr lang="en-US" dirty="0">
                <a:solidFill>
                  <a:schemeClr val="bg1"/>
                </a:solidFill>
              </a:rPr>
              <a:t> </a:t>
            </a:r>
            <a:r>
              <a:rPr lang="en-US" dirty="0" err="1">
                <a:solidFill>
                  <a:schemeClr val="bg1"/>
                </a:solidFill>
              </a:rPr>
              <a:t>hàng</a:t>
            </a:r>
            <a:r>
              <a:rPr lang="en-US" dirty="0">
                <a:solidFill>
                  <a:schemeClr val="bg1"/>
                </a:solidFill>
              </a:rPr>
              <a:t> </a:t>
            </a:r>
            <a:r>
              <a:rPr lang="en-US" dirty="0" err="1">
                <a:solidFill>
                  <a:schemeClr val="bg1"/>
                </a:solidFill>
              </a:rPr>
              <a:t>hóa</a:t>
            </a:r>
            <a:r>
              <a:rPr lang="en-US" dirty="0">
                <a:solidFill>
                  <a:schemeClr val="bg1"/>
                </a:solidFill>
              </a:rPr>
              <a:t>, </a:t>
            </a:r>
            <a:r>
              <a:rPr lang="en-US" dirty="0" err="1">
                <a:solidFill>
                  <a:schemeClr val="bg1"/>
                </a:solidFill>
              </a:rPr>
              <a:t>dịch</a:t>
            </a:r>
            <a:r>
              <a:rPr lang="en-US" dirty="0">
                <a:solidFill>
                  <a:schemeClr val="bg1"/>
                </a:solidFill>
              </a:rPr>
              <a:t> </a:t>
            </a:r>
            <a:r>
              <a:rPr lang="en-US" dirty="0" err="1">
                <a:solidFill>
                  <a:schemeClr val="bg1"/>
                </a:solidFill>
              </a:rPr>
              <a:t>vụ</a:t>
            </a:r>
            <a:r>
              <a:rPr lang="en-US" dirty="0">
                <a:solidFill>
                  <a:schemeClr val="bg1"/>
                </a:solidFill>
              </a:rPr>
              <a:t>;</a:t>
            </a:r>
          </a:p>
          <a:p>
            <a:pPr algn="just" fontAlgn="base"/>
            <a:r>
              <a:rPr lang="en-US" dirty="0">
                <a:solidFill>
                  <a:schemeClr val="bg1"/>
                </a:solidFill>
              </a:rPr>
              <a:t>đ) </a:t>
            </a:r>
            <a:r>
              <a:rPr lang="en-US" dirty="0" err="1">
                <a:solidFill>
                  <a:schemeClr val="bg1"/>
                </a:solidFill>
              </a:rPr>
              <a:t>Lợi</a:t>
            </a:r>
            <a:r>
              <a:rPr lang="en-US" dirty="0">
                <a:solidFill>
                  <a:schemeClr val="bg1"/>
                </a:solidFill>
              </a:rPr>
              <a:t> </a:t>
            </a:r>
            <a:r>
              <a:rPr lang="en-US" dirty="0" err="1">
                <a:solidFill>
                  <a:schemeClr val="bg1"/>
                </a:solidFill>
              </a:rPr>
              <a:t>thế</a:t>
            </a:r>
            <a:r>
              <a:rPr lang="en-US" dirty="0">
                <a:solidFill>
                  <a:schemeClr val="bg1"/>
                </a:solidFill>
              </a:rPr>
              <a:t> </a:t>
            </a:r>
            <a:r>
              <a:rPr lang="en-US" dirty="0" err="1">
                <a:solidFill>
                  <a:schemeClr val="bg1"/>
                </a:solidFill>
              </a:rPr>
              <a:t>về</a:t>
            </a:r>
            <a:r>
              <a:rPr lang="en-US" dirty="0">
                <a:solidFill>
                  <a:schemeClr val="bg1"/>
                </a:solidFill>
              </a:rPr>
              <a:t> </a:t>
            </a:r>
            <a:r>
              <a:rPr lang="en-US" dirty="0" err="1">
                <a:solidFill>
                  <a:schemeClr val="bg1"/>
                </a:solidFill>
              </a:rPr>
              <a:t>công</a:t>
            </a:r>
            <a:r>
              <a:rPr lang="en-US" dirty="0">
                <a:solidFill>
                  <a:schemeClr val="bg1"/>
                </a:solidFill>
              </a:rPr>
              <a:t> </a:t>
            </a:r>
            <a:r>
              <a:rPr lang="en-US" dirty="0" err="1">
                <a:solidFill>
                  <a:schemeClr val="bg1"/>
                </a:solidFill>
              </a:rPr>
              <a:t>nghệ</a:t>
            </a:r>
            <a:r>
              <a:rPr lang="en-US" dirty="0">
                <a:solidFill>
                  <a:schemeClr val="bg1"/>
                </a:solidFill>
              </a:rPr>
              <a:t>, </a:t>
            </a:r>
            <a:r>
              <a:rPr lang="en-US" dirty="0" err="1">
                <a:solidFill>
                  <a:schemeClr val="bg1"/>
                </a:solidFill>
              </a:rPr>
              <a:t>hạ</a:t>
            </a:r>
            <a:r>
              <a:rPr lang="en-US" dirty="0">
                <a:solidFill>
                  <a:schemeClr val="bg1"/>
                </a:solidFill>
              </a:rPr>
              <a:t> </a:t>
            </a:r>
            <a:r>
              <a:rPr lang="en-US" dirty="0" err="1">
                <a:solidFill>
                  <a:schemeClr val="bg1"/>
                </a:solidFill>
              </a:rPr>
              <a:t>tầng</a:t>
            </a:r>
            <a:r>
              <a:rPr lang="en-US" dirty="0">
                <a:solidFill>
                  <a:schemeClr val="bg1"/>
                </a:solidFill>
              </a:rPr>
              <a:t> </a:t>
            </a:r>
            <a:r>
              <a:rPr lang="en-US" dirty="0" err="1">
                <a:solidFill>
                  <a:schemeClr val="bg1"/>
                </a:solidFill>
              </a:rPr>
              <a:t>kỹ</a:t>
            </a:r>
            <a:r>
              <a:rPr lang="en-US" dirty="0">
                <a:solidFill>
                  <a:schemeClr val="bg1"/>
                </a:solidFill>
              </a:rPr>
              <a:t> </a:t>
            </a:r>
            <a:r>
              <a:rPr lang="en-US" dirty="0" err="1">
                <a:solidFill>
                  <a:schemeClr val="bg1"/>
                </a:solidFill>
              </a:rPr>
              <a:t>thuật</a:t>
            </a:r>
            <a:r>
              <a:rPr lang="en-US" dirty="0">
                <a:solidFill>
                  <a:schemeClr val="bg1"/>
                </a:solidFill>
              </a:rPr>
              <a:t>;</a:t>
            </a:r>
          </a:p>
          <a:p>
            <a:pPr algn="just" fontAlgn="base"/>
            <a:r>
              <a:rPr lang="en-US" dirty="0">
                <a:solidFill>
                  <a:schemeClr val="bg1"/>
                </a:solidFill>
              </a:rPr>
              <a:t>e) </a:t>
            </a:r>
            <a:r>
              <a:rPr lang="en-US" dirty="0" err="1">
                <a:solidFill>
                  <a:schemeClr val="bg1"/>
                </a:solidFill>
              </a:rPr>
              <a:t>Quyền</a:t>
            </a:r>
            <a:r>
              <a:rPr lang="en-US" dirty="0">
                <a:solidFill>
                  <a:schemeClr val="bg1"/>
                </a:solidFill>
              </a:rPr>
              <a:t> </a:t>
            </a:r>
            <a:r>
              <a:rPr lang="en-US" dirty="0" err="1">
                <a:solidFill>
                  <a:schemeClr val="bg1"/>
                </a:solidFill>
              </a:rPr>
              <a:t>sở</a:t>
            </a:r>
            <a:r>
              <a:rPr lang="en-US" dirty="0">
                <a:solidFill>
                  <a:schemeClr val="bg1"/>
                </a:solidFill>
              </a:rPr>
              <a:t> </a:t>
            </a:r>
            <a:r>
              <a:rPr lang="en-US" dirty="0" err="1">
                <a:solidFill>
                  <a:schemeClr val="bg1"/>
                </a:solidFill>
              </a:rPr>
              <a:t>hữu</a:t>
            </a:r>
            <a:r>
              <a:rPr lang="en-US" dirty="0">
                <a:solidFill>
                  <a:schemeClr val="bg1"/>
                </a:solidFill>
              </a:rPr>
              <a:t>, </a:t>
            </a:r>
            <a:r>
              <a:rPr lang="en-US" dirty="0" err="1">
                <a:solidFill>
                  <a:schemeClr val="bg1"/>
                </a:solidFill>
              </a:rPr>
              <a:t>nắm</a:t>
            </a:r>
            <a:r>
              <a:rPr lang="en-US" dirty="0">
                <a:solidFill>
                  <a:schemeClr val="bg1"/>
                </a:solidFill>
              </a:rPr>
              <a:t> </a:t>
            </a:r>
            <a:r>
              <a:rPr lang="en-US" dirty="0" err="1">
                <a:solidFill>
                  <a:schemeClr val="bg1"/>
                </a:solidFill>
              </a:rPr>
              <a:t>giữ</a:t>
            </a:r>
            <a:r>
              <a:rPr lang="en-US" dirty="0">
                <a:solidFill>
                  <a:schemeClr val="bg1"/>
                </a:solidFill>
              </a:rPr>
              <a:t>, </a:t>
            </a:r>
            <a:r>
              <a:rPr lang="en-US" dirty="0" err="1">
                <a:solidFill>
                  <a:schemeClr val="bg1"/>
                </a:solidFill>
              </a:rPr>
              <a:t>tiếp</a:t>
            </a:r>
            <a:r>
              <a:rPr lang="en-US" dirty="0">
                <a:solidFill>
                  <a:schemeClr val="bg1"/>
                </a:solidFill>
              </a:rPr>
              <a:t> </a:t>
            </a:r>
            <a:r>
              <a:rPr lang="en-US" dirty="0" err="1">
                <a:solidFill>
                  <a:schemeClr val="bg1"/>
                </a:solidFill>
              </a:rPr>
              <a:t>cận</a:t>
            </a:r>
            <a:r>
              <a:rPr lang="en-US" dirty="0">
                <a:solidFill>
                  <a:schemeClr val="bg1"/>
                </a:solidFill>
              </a:rPr>
              <a:t> </a:t>
            </a:r>
            <a:r>
              <a:rPr lang="en-US" dirty="0" err="1">
                <a:solidFill>
                  <a:schemeClr val="bg1"/>
                </a:solidFill>
              </a:rPr>
              <a:t>cơ</a:t>
            </a:r>
            <a:r>
              <a:rPr lang="en-US" dirty="0">
                <a:solidFill>
                  <a:schemeClr val="bg1"/>
                </a:solidFill>
              </a:rPr>
              <a:t> </a:t>
            </a:r>
            <a:r>
              <a:rPr lang="en-US" dirty="0" err="1">
                <a:solidFill>
                  <a:schemeClr val="bg1"/>
                </a:solidFill>
              </a:rPr>
              <a:t>sở</a:t>
            </a:r>
            <a:r>
              <a:rPr lang="en-US" dirty="0">
                <a:solidFill>
                  <a:schemeClr val="bg1"/>
                </a:solidFill>
              </a:rPr>
              <a:t> </a:t>
            </a:r>
            <a:r>
              <a:rPr lang="en-US" dirty="0" err="1">
                <a:solidFill>
                  <a:schemeClr val="bg1"/>
                </a:solidFill>
              </a:rPr>
              <a:t>hạ</a:t>
            </a:r>
            <a:r>
              <a:rPr lang="en-US" dirty="0">
                <a:solidFill>
                  <a:schemeClr val="bg1"/>
                </a:solidFill>
              </a:rPr>
              <a:t> </a:t>
            </a:r>
            <a:r>
              <a:rPr lang="en-US" dirty="0" err="1">
                <a:solidFill>
                  <a:schemeClr val="bg1"/>
                </a:solidFill>
              </a:rPr>
              <a:t>tầng</a:t>
            </a:r>
            <a:r>
              <a:rPr lang="en-US" dirty="0">
                <a:solidFill>
                  <a:schemeClr val="bg1"/>
                </a:solidFill>
              </a:rPr>
              <a:t>;</a:t>
            </a:r>
          </a:p>
          <a:p>
            <a:pPr algn="just" fontAlgn="base"/>
            <a:r>
              <a:rPr lang="en-US" dirty="0">
                <a:solidFill>
                  <a:schemeClr val="bg1"/>
                </a:solidFill>
              </a:rPr>
              <a:t>g) </a:t>
            </a:r>
            <a:r>
              <a:rPr lang="en-US" dirty="0" err="1">
                <a:solidFill>
                  <a:schemeClr val="bg1"/>
                </a:solidFill>
              </a:rPr>
              <a:t>Quyền</a:t>
            </a:r>
            <a:r>
              <a:rPr lang="en-US" dirty="0">
                <a:solidFill>
                  <a:schemeClr val="bg1"/>
                </a:solidFill>
              </a:rPr>
              <a:t> </a:t>
            </a:r>
            <a:r>
              <a:rPr lang="en-US" dirty="0" err="1">
                <a:solidFill>
                  <a:schemeClr val="bg1"/>
                </a:solidFill>
              </a:rPr>
              <a:t>sở</a:t>
            </a:r>
            <a:r>
              <a:rPr lang="en-US" dirty="0">
                <a:solidFill>
                  <a:schemeClr val="bg1"/>
                </a:solidFill>
              </a:rPr>
              <a:t> </a:t>
            </a:r>
            <a:r>
              <a:rPr lang="en-US" dirty="0" err="1">
                <a:solidFill>
                  <a:schemeClr val="bg1"/>
                </a:solidFill>
              </a:rPr>
              <a:t>hữu</a:t>
            </a:r>
            <a:r>
              <a:rPr lang="en-US" dirty="0">
                <a:solidFill>
                  <a:schemeClr val="bg1"/>
                </a:solidFill>
              </a:rPr>
              <a:t>, </a:t>
            </a:r>
            <a:r>
              <a:rPr lang="en-US" dirty="0" err="1">
                <a:solidFill>
                  <a:schemeClr val="bg1"/>
                </a:solidFill>
              </a:rPr>
              <a:t>quyền</a:t>
            </a:r>
            <a:r>
              <a:rPr lang="en-US" dirty="0">
                <a:solidFill>
                  <a:schemeClr val="bg1"/>
                </a:solidFill>
              </a:rPr>
              <a:t> </a:t>
            </a:r>
            <a:r>
              <a:rPr lang="en-US" dirty="0" err="1">
                <a:solidFill>
                  <a:schemeClr val="bg1"/>
                </a:solidFill>
              </a:rPr>
              <a:t>sử</a:t>
            </a:r>
            <a:r>
              <a:rPr lang="en-US" dirty="0">
                <a:solidFill>
                  <a:schemeClr val="bg1"/>
                </a:solidFill>
              </a:rPr>
              <a:t> </a:t>
            </a:r>
            <a:r>
              <a:rPr lang="en-US" dirty="0" err="1">
                <a:solidFill>
                  <a:schemeClr val="bg1"/>
                </a:solidFill>
              </a:rPr>
              <a:t>dụng</a:t>
            </a:r>
            <a:r>
              <a:rPr lang="en-US" dirty="0">
                <a:solidFill>
                  <a:schemeClr val="bg1"/>
                </a:solidFill>
              </a:rPr>
              <a:t> </a:t>
            </a:r>
            <a:r>
              <a:rPr lang="en-US" dirty="0" err="1">
                <a:solidFill>
                  <a:schemeClr val="bg1"/>
                </a:solidFill>
              </a:rPr>
              <a:t>đối</a:t>
            </a:r>
            <a:r>
              <a:rPr lang="en-US" dirty="0">
                <a:solidFill>
                  <a:schemeClr val="bg1"/>
                </a:solidFill>
              </a:rPr>
              <a:t> </a:t>
            </a:r>
            <a:r>
              <a:rPr lang="en-US" dirty="0" err="1">
                <a:solidFill>
                  <a:schemeClr val="bg1"/>
                </a:solidFill>
              </a:rPr>
              <a:t>tượng</a:t>
            </a:r>
            <a:r>
              <a:rPr lang="en-US" dirty="0">
                <a:solidFill>
                  <a:schemeClr val="bg1"/>
                </a:solidFill>
              </a:rPr>
              <a:t> </a:t>
            </a:r>
            <a:r>
              <a:rPr lang="en-US" dirty="0" err="1">
                <a:solidFill>
                  <a:schemeClr val="bg1"/>
                </a:solidFill>
              </a:rPr>
              <a:t>quyền</a:t>
            </a:r>
            <a:r>
              <a:rPr lang="en-US" dirty="0">
                <a:solidFill>
                  <a:schemeClr val="bg1"/>
                </a:solidFill>
              </a:rPr>
              <a:t> </a:t>
            </a:r>
            <a:r>
              <a:rPr lang="en-US" dirty="0" err="1">
                <a:solidFill>
                  <a:schemeClr val="bg1"/>
                </a:solidFill>
              </a:rPr>
              <a:t>sở</a:t>
            </a:r>
            <a:r>
              <a:rPr lang="en-US" dirty="0">
                <a:solidFill>
                  <a:schemeClr val="bg1"/>
                </a:solidFill>
              </a:rPr>
              <a:t> </a:t>
            </a:r>
            <a:r>
              <a:rPr lang="en-US" dirty="0" err="1">
                <a:solidFill>
                  <a:schemeClr val="bg1"/>
                </a:solidFill>
              </a:rPr>
              <a:t>hữu</a:t>
            </a:r>
            <a:r>
              <a:rPr lang="en-US" dirty="0">
                <a:solidFill>
                  <a:schemeClr val="bg1"/>
                </a:solidFill>
              </a:rPr>
              <a:t> </a:t>
            </a:r>
            <a:r>
              <a:rPr lang="en-US" dirty="0" err="1">
                <a:solidFill>
                  <a:schemeClr val="bg1"/>
                </a:solidFill>
              </a:rPr>
              <a:t>trí</a:t>
            </a:r>
            <a:r>
              <a:rPr lang="en-US" dirty="0">
                <a:solidFill>
                  <a:schemeClr val="bg1"/>
                </a:solidFill>
              </a:rPr>
              <a:t> </a:t>
            </a:r>
            <a:r>
              <a:rPr lang="en-US" dirty="0" err="1">
                <a:solidFill>
                  <a:schemeClr val="bg1"/>
                </a:solidFill>
              </a:rPr>
              <a:t>tuệ</a:t>
            </a:r>
            <a:r>
              <a:rPr lang="en-US" dirty="0">
                <a:solidFill>
                  <a:schemeClr val="bg1"/>
                </a:solidFill>
              </a:rPr>
              <a:t>;</a:t>
            </a:r>
          </a:p>
          <a:p>
            <a:pPr algn="just" fontAlgn="base"/>
            <a:r>
              <a:rPr lang="en-US" dirty="0">
                <a:solidFill>
                  <a:schemeClr val="bg1"/>
                </a:solidFill>
              </a:rPr>
              <a:t>h) </a:t>
            </a:r>
            <a:r>
              <a:rPr lang="en-US" dirty="0" err="1">
                <a:solidFill>
                  <a:schemeClr val="bg1"/>
                </a:solidFill>
              </a:rPr>
              <a:t>Khả</a:t>
            </a:r>
            <a:r>
              <a:rPr lang="en-US" dirty="0">
                <a:solidFill>
                  <a:schemeClr val="bg1"/>
                </a:solidFill>
              </a:rPr>
              <a:t> </a:t>
            </a:r>
            <a:r>
              <a:rPr lang="en-US" dirty="0" err="1">
                <a:solidFill>
                  <a:schemeClr val="bg1"/>
                </a:solidFill>
              </a:rPr>
              <a:t>năng</a:t>
            </a:r>
            <a:r>
              <a:rPr lang="en-US" dirty="0">
                <a:solidFill>
                  <a:schemeClr val="bg1"/>
                </a:solidFill>
              </a:rPr>
              <a:t> </a:t>
            </a:r>
            <a:r>
              <a:rPr lang="en-US" dirty="0" err="1">
                <a:solidFill>
                  <a:schemeClr val="bg1"/>
                </a:solidFill>
              </a:rPr>
              <a:t>chuyển</a:t>
            </a:r>
            <a:r>
              <a:rPr lang="en-US" dirty="0">
                <a:solidFill>
                  <a:schemeClr val="bg1"/>
                </a:solidFill>
              </a:rPr>
              <a:t> sang </a:t>
            </a:r>
            <a:r>
              <a:rPr lang="en-US" dirty="0" err="1">
                <a:solidFill>
                  <a:schemeClr val="bg1"/>
                </a:solidFill>
              </a:rPr>
              <a:t>nguồn</a:t>
            </a:r>
            <a:r>
              <a:rPr lang="en-US" dirty="0">
                <a:solidFill>
                  <a:schemeClr val="bg1"/>
                </a:solidFill>
              </a:rPr>
              <a:t> </a:t>
            </a:r>
            <a:r>
              <a:rPr lang="en-US" dirty="0" err="1">
                <a:solidFill>
                  <a:schemeClr val="bg1"/>
                </a:solidFill>
              </a:rPr>
              <a:t>cung</a:t>
            </a:r>
            <a:r>
              <a:rPr lang="en-US" dirty="0">
                <a:solidFill>
                  <a:schemeClr val="bg1"/>
                </a:solidFill>
              </a:rPr>
              <a:t> </a:t>
            </a:r>
            <a:r>
              <a:rPr lang="en-US" dirty="0" err="1">
                <a:solidFill>
                  <a:schemeClr val="bg1"/>
                </a:solidFill>
              </a:rPr>
              <a:t>hoặc</a:t>
            </a:r>
            <a:r>
              <a:rPr lang="en-US" dirty="0">
                <a:solidFill>
                  <a:schemeClr val="bg1"/>
                </a:solidFill>
              </a:rPr>
              <a:t> </a:t>
            </a:r>
            <a:r>
              <a:rPr lang="en-US" dirty="0" err="1">
                <a:solidFill>
                  <a:schemeClr val="bg1"/>
                </a:solidFill>
              </a:rPr>
              <a:t>cầu</a:t>
            </a:r>
            <a:r>
              <a:rPr lang="en-US" dirty="0">
                <a:solidFill>
                  <a:schemeClr val="bg1"/>
                </a:solidFill>
              </a:rPr>
              <a:t> </a:t>
            </a:r>
            <a:r>
              <a:rPr lang="en-US" dirty="0" err="1">
                <a:solidFill>
                  <a:schemeClr val="bg1"/>
                </a:solidFill>
              </a:rPr>
              <a:t>đối</a:t>
            </a:r>
            <a:r>
              <a:rPr lang="en-US" dirty="0">
                <a:solidFill>
                  <a:schemeClr val="bg1"/>
                </a:solidFill>
              </a:rPr>
              <a:t> </a:t>
            </a:r>
            <a:r>
              <a:rPr lang="en-US" dirty="0" err="1">
                <a:solidFill>
                  <a:schemeClr val="bg1"/>
                </a:solidFill>
              </a:rPr>
              <a:t>với</a:t>
            </a:r>
            <a:r>
              <a:rPr lang="en-US" dirty="0">
                <a:solidFill>
                  <a:schemeClr val="bg1"/>
                </a:solidFill>
              </a:rPr>
              <a:t> </a:t>
            </a:r>
            <a:r>
              <a:rPr lang="en-US" dirty="0" err="1">
                <a:solidFill>
                  <a:schemeClr val="bg1"/>
                </a:solidFill>
              </a:rPr>
              <a:t>các</a:t>
            </a:r>
            <a:r>
              <a:rPr lang="en-US" dirty="0">
                <a:solidFill>
                  <a:schemeClr val="bg1"/>
                </a:solidFill>
              </a:rPr>
              <a:t> </a:t>
            </a:r>
            <a:r>
              <a:rPr lang="en-US" dirty="0" err="1">
                <a:solidFill>
                  <a:schemeClr val="bg1"/>
                </a:solidFill>
              </a:rPr>
              <a:t>hàng</a:t>
            </a:r>
            <a:r>
              <a:rPr lang="en-US" dirty="0">
                <a:solidFill>
                  <a:schemeClr val="bg1"/>
                </a:solidFill>
              </a:rPr>
              <a:t> </a:t>
            </a:r>
            <a:r>
              <a:rPr lang="en-US" dirty="0" err="1">
                <a:solidFill>
                  <a:schemeClr val="bg1"/>
                </a:solidFill>
              </a:rPr>
              <a:t>hóa</a:t>
            </a:r>
            <a:r>
              <a:rPr lang="en-US" dirty="0">
                <a:solidFill>
                  <a:schemeClr val="bg1"/>
                </a:solidFill>
              </a:rPr>
              <a:t>, </a:t>
            </a:r>
            <a:r>
              <a:rPr lang="en-US" dirty="0" err="1">
                <a:solidFill>
                  <a:schemeClr val="bg1"/>
                </a:solidFill>
              </a:rPr>
              <a:t>dịch</a:t>
            </a:r>
            <a:r>
              <a:rPr lang="en-US" dirty="0">
                <a:solidFill>
                  <a:schemeClr val="bg1"/>
                </a:solidFill>
              </a:rPr>
              <a:t> </a:t>
            </a:r>
            <a:r>
              <a:rPr lang="en-US" dirty="0" err="1">
                <a:solidFill>
                  <a:schemeClr val="bg1"/>
                </a:solidFill>
              </a:rPr>
              <a:t>vụ</a:t>
            </a:r>
            <a:r>
              <a:rPr lang="en-US" dirty="0">
                <a:solidFill>
                  <a:schemeClr val="bg1"/>
                </a:solidFill>
              </a:rPr>
              <a:t> </a:t>
            </a:r>
            <a:r>
              <a:rPr lang="en-US" dirty="0" err="1">
                <a:solidFill>
                  <a:schemeClr val="bg1"/>
                </a:solidFill>
              </a:rPr>
              <a:t>liên</a:t>
            </a:r>
            <a:r>
              <a:rPr lang="en-US" dirty="0">
                <a:solidFill>
                  <a:schemeClr val="bg1"/>
                </a:solidFill>
              </a:rPr>
              <a:t> </a:t>
            </a:r>
            <a:r>
              <a:rPr lang="en-US" dirty="0" err="1">
                <a:solidFill>
                  <a:schemeClr val="bg1"/>
                </a:solidFill>
              </a:rPr>
              <a:t>quan</a:t>
            </a:r>
            <a:r>
              <a:rPr lang="en-US" dirty="0">
                <a:solidFill>
                  <a:schemeClr val="bg1"/>
                </a:solidFill>
              </a:rPr>
              <a:t> </a:t>
            </a:r>
            <a:r>
              <a:rPr lang="en-US" dirty="0" err="1" smtClean="0">
                <a:solidFill>
                  <a:schemeClr val="bg1"/>
                </a:solidFill>
              </a:rPr>
              <a:t>khác</a:t>
            </a:r>
            <a:r>
              <a:rPr lang="en-US" dirty="0" smtClean="0">
                <a:solidFill>
                  <a:schemeClr val="bg1"/>
                </a:solidFill>
              </a:rPr>
              <a:t>;</a:t>
            </a:r>
          </a:p>
          <a:p>
            <a:pPr algn="just" fontAlgn="base"/>
            <a:r>
              <a:rPr lang="en-US" dirty="0" smtClean="0">
                <a:solidFill>
                  <a:schemeClr val="bg1"/>
                </a:solidFill>
              </a:rPr>
              <a:t>i) </a:t>
            </a:r>
            <a:r>
              <a:rPr lang="en-US" dirty="0" err="1" smtClean="0">
                <a:solidFill>
                  <a:schemeClr val="bg1"/>
                </a:solidFill>
              </a:rPr>
              <a:t>Các</a:t>
            </a:r>
            <a:r>
              <a:rPr lang="en-US" dirty="0" smtClean="0">
                <a:solidFill>
                  <a:schemeClr val="bg1"/>
                </a:solidFill>
              </a:rPr>
              <a:t> </a:t>
            </a:r>
            <a:r>
              <a:rPr lang="en-US" dirty="0" err="1">
                <a:solidFill>
                  <a:schemeClr val="bg1"/>
                </a:solidFill>
              </a:rPr>
              <a:t>yếu</a:t>
            </a:r>
            <a:r>
              <a:rPr lang="en-US" dirty="0">
                <a:solidFill>
                  <a:schemeClr val="bg1"/>
                </a:solidFill>
              </a:rPr>
              <a:t> </a:t>
            </a:r>
            <a:r>
              <a:rPr lang="en-US" dirty="0" err="1">
                <a:solidFill>
                  <a:schemeClr val="bg1"/>
                </a:solidFill>
              </a:rPr>
              <a:t>tố</a:t>
            </a:r>
            <a:r>
              <a:rPr lang="en-US" dirty="0">
                <a:solidFill>
                  <a:schemeClr val="bg1"/>
                </a:solidFill>
              </a:rPr>
              <a:t> </a:t>
            </a:r>
            <a:r>
              <a:rPr lang="en-US" dirty="0" err="1">
                <a:solidFill>
                  <a:schemeClr val="bg1"/>
                </a:solidFill>
              </a:rPr>
              <a:t>đặc</a:t>
            </a:r>
            <a:r>
              <a:rPr lang="en-US" dirty="0">
                <a:solidFill>
                  <a:schemeClr val="bg1"/>
                </a:solidFill>
              </a:rPr>
              <a:t> </a:t>
            </a:r>
            <a:r>
              <a:rPr lang="en-US" dirty="0" err="1">
                <a:solidFill>
                  <a:schemeClr val="bg1"/>
                </a:solidFill>
              </a:rPr>
              <a:t>thù</a:t>
            </a:r>
            <a:r>
              <a:rPr lang="en-US" dirty="0">
                <a:solidFill>
                  <a:schemeClr val="bg1"/>
                </a:solidFill>
              </a:rPr>
              <a:t> </a:t>
            </a:r>
            <a:r>
              <a:rPr lang="en-US" dirty="0" err="1">
                <a:solidFill>
                  <a:schemeClr val="bg1"/>
                </a:solidFill>
              </a:rPr>
              <a:t>trong</a:t>
            </a:r>
            <a:r>
              <a:rPr lang="en-US" dirty="0">
                <a:solidFill>
                  <a:schemeClr val="bg1"/>
                </a:solidFill>
              </a:rPr>
              <a:t> </a:t>
            </a:r>
            <a:r>
              <a:rPr lang="en-US" dirty="0" err="1">
                <a:solidFill>
                  <a:schemeClr val="bg1"/>
                </a:solidFill>
              </a:rPr>
              <a:t>ngành</a:t>
            </a:r>
            <a:r>
              <a:rPr lang="en-US" dirty="0">
                <a:solidFill>
                  <a:schemeClr val="bg1"/>
                </a:solidFill>
              </a:rPr>
              <a:t>, </a:t>
            </a:r>
            <a:r>
              <a:rPr lang="en-US" dirty="0" err="1">
                <a:solidFill>
                  <a:schemeClr val="bg1"/>
                </a:solidFill>
              </a:rPr>
              <a:t>lĩnh</a:t>
            </a:r>
            <a:r>
              <a:rPr lang="en-US" dirty="0">
                <a:solidFill>
                  <a:schemeClr val="bg1"/>
                </a:solidFill>
              </a:rPr>
              <a:t> </a:t>
            </a:r>
            <a:r>
              <a:rPr lang="en-US" dirty="0" err="1">
                <a:solidFill>
                  <a:schemeClr val="bg1"/>
                </a:solidFill>
              </a:rPr>
              <a:t>vực</a:t>
            </a:r>
            <a:r>
              <a:rPr lang="en-US" dirty="0">
                <a:solidFill>
                  <a:schemeClr val="bg1"/>
                </a:solidFill>
              </a:rPr>
              <a:t> </a:t>
            </a:r>
            <a:r>
              <a:rPr lang="en-US" dirty="0" err="1">
                <a:solidFill>
                  <a:schemeClr val="bg1"/>
                </a:solidFill>
              </a:rPr>
              <a:t>mà</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 </a:t>
            </a:r>
            <a:r>
              <a:rPr lang="en-US" dirty="0" err="1">
                <a:solidFill>
                  <a:schemeClr val="bg1"/>
                </a:solidFill>
              </a:rPr>
              <a:t>đang</a:t>
            </a:r>
            <a:r>
              <a:rPr lang="en-US" dirty="0">
                <a:solidFill>
                  <a:schemeClr val="bg1"/>
                </a:solidFill>
              </a:rPr>
              <a:t> </a:t>
            </a:r>
            <a:r>
              <a:rPr lang="en-US" dirty="0" err="1">
                <a:solidFill>
                  <a:schemeClr val="bg1"/>
                </a:solidFill>
              </a:rPr>
              <a:t>hoạt</a:t>
            </a:r>
            <a:r>
              <a:rPr lang="en-US" dirty="0">
                <a:solidFill>
                  <a:schemeClr val="bg1"/>
                </a:solidFill>
              </a:rPr>
              <a:t> </a:t>
            </a:r>
            <a:r>
              <a:rPr lang="en-US" dirty="0" err="1">
                <a:solidFill>
                  <a:schemeClr val="bg1"/>
                </a:solidFill>
              </a:rPr>
              <a:t>động</a:t>
            </a:r>
            <a:r>
              <a:rPr lang="en-US" dirty="0">
                <a:solidFill>
                  <a:schemeClr val="bg1"/>
                </a:solidFill>
              </a:rPr>
              <a:t> </a:t>
            </a:r>
            <a:r>
              <a:rPr lang="en-US" dirty="0" err="1">
                <a:solidFill>
                  <a:schemeClr val="bg1"/>
                </a:solidFill>
              </a:rPr>
              <a:t>kinh</a:t>
            </a:r>
            <a:r>
              <a:rPr lang="en-US" dirty="0">
                <a:solidFill>
                  <a:schemeClr val="bg1"/>
                </a:solidFill>
              </a:rPr>
              <a:t> </a:t>
            </a:r>
            <a:r>
              <a:rPr lang="en-US" dirty="0" err="1">
                <a:solidFill>
                  <a:schemeClr val="bg1"/>
                </a:solidFill>
              </a:rPr>
              <a:t>doanh</a:t>
            </a:r>
            <a:r>
              <a:rPr lang="en-US" dirty="0" smtClean="0">
                <a:solidFill>
                  <a:schemeClr val="bg1"/>
                </a:solidFill>
              </a:rPr>
              <a:t>.</a:t>
            </a:r>
          </a:p>
          <a:p>
            <a:pPr algn="r" fontAlgn="base"/>
            <a:r>
              <a:rPr lang="en-US" b="1" i="1" dirty="0" err="1" smtClean="0">
                <a:solidFill>
                  <a:schemeClr val="bg1"/>
                </a:solidFill>
              </a:rPr>
              <a:t>Luật</a:t>
            </a:r>
            <a:r>
              <a:rPr lang="en-US" b="1" i="1" dirty="0" smtClean="0">
                <a:solidFill>
                  <a:schemeClr val="bg1"/>
                </a:solidFill>
              </a:rPr>
              <a:t> </a:t>
            </a:r>
            <a:r>
              <a:rPr lang="en-US" b="1" i="1" dirty="0" err="1" smtClean="0">
                <a:solidFill>
                  <a:schemeClr val="bg1"/>
                </a:solidFill>
              </a:rPr>
              <a:t>cạnh</a:t>
            </a:r>
            <a:r>
              <a:rPr lang="en-US" b="1" i="1" dirty="0" smtClean="0">
                <a:solidFill>
                  <a:schemeClr val="bg1"/>
                </a:solidFill>
              </a:rPr>
              <a:t> </a:t>
            </a:r>
            <a:r>
              <a:rPr lang="en-US" b="1" i="1" dirty="0" err="1" smtClean="0">
                <a:solidFill>
                  <a:schemeClr val="bg1"/>
                </a:solidFill>
              </a:rPr>
              <a:t>tranh</a:t>
            </a:r>
            <a:r>
              <a:rPr lang="en-US" b="1" i="1" dirty="0" smtClean="0">
                <a:solidFill>
                  <a:schemeClr val="bg1"/>
                </a:solidFill>
              </a:rPr>
              <a:t> 2018 </a:t>
            </a:r>
            <a:endParaRPr lang="en-US" b="1" i="1" dirty="0">
              <a:solidFill>
                <a:schemeClr val="bg1"/>
              </a:solidFill>
            </a:endParaRPr>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17</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3400" cy="685800"/>
          </a:xfrm>
        </p:spPr>
        <p:txBody>
          <a:bodyPr/>
          <a:lstStyle/>
          <a:p>
            <a:r>
              <a:rPr lang="en-US" sz="2400" dirty="0" smtClean="0">
                <a:solidFill>
                  <a:srgbClr val="0000FF"/>
                </a:solidFill>
                <a:latin typeface="Times New Roman" pitchFamily="18" charset="0"/>
                <a:cs typeface="Times New Roman" pitchFamily="18" charset="0"/>
              </a:rPr>
              <a:t>LẠM DỤNG VỊ TRÍ THỐNG LĨNH, ĐỘC QUYỀN</a:t>
            </a:r>
            <a:endParaRPr lang="en-US" sz="2400" dirty="0">
              <a:solidFill>
                <a:srgbClr val="0000FF"/>
              </a:solidFill>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562600"/>
          </a:xfrm>
        </p:spPr>
        <p:txBody>
          <a:bodyPr>
            <a:noAutofit/>
          </a:bodyPr>
          <a:lstStyle/>
          <a:p>
            <a:pPr marL="0" indent="0" algn="just">
              <a:spcBef>
                <a:spcPts val="600"/>
              </a:spcBef>
              <a:spcAft>
                <a:spcPts val="0"/>
              </a:spcAft>
              <a:buNone/>
            </a:pPr>
            <a:r>
              <a:rPr lang="vi-VN" sz="1700" b="1" dirty="0">
                <a:solidFill>
                  <a:srgbClr val="0000FF"/>
                </a:solidFill>
                <a:latin typeface="Times New Roman" pitchFamily="18" charset="0"/>
                <a:cs typeface="Times New Roman" pitchFamily="18" charset="0"/>
              </a:rPr>
              <a:t>Điều 27. Hành vi lạm dụng vị trí thống lĩnh thị trường, lạm dụng vị trí độc quyền bị cấm</a:t>
            </a:r>
            <a:endParaRPr lang="en-US" sz="1700" dirty="0">
              <a:solidFill>
                <a:srgbClr val="0000FF"/>
              </a:solidFill>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1. Doanh nghiệp, nhóm doanh nghiệp có vị trí thống lĩnh thị trường thực hiện hành vi sau đây:</a:t>
            </a:r>
            <a:endParaRPr lang="en-US" sz="1700" dirty="0">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a) Bán hàng hóa, cung ứng dịch vụ dưới giá thành toàn bộ dẫn đến hoặc có khả năng dẫn đến loại bỏ đối thủ cạnh tranh;</a:t>
            </a:r>
            <a:endParaRPr lang="en-US" sz="1700" dirty="0">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b) Áp đặt giá mua, giá bán hàng hóa, dịch vụ bất hợp lý hoặc ấn định giá bán lại tối thiểu gây ra hoặc có khả năng gây ra thiệt hại cho khách hàng;</a:t>
            </a:r>
            <a:endParaRPr lang="en-US" sz="1700" dirty="0">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c) Hạn chế sản xuất, phân phối hàng hóa, dịch vụ, giới hạn thị trường, cản trở sự phát triển kỹ thuật, công nghệ gây ra hoặc có khả năng gây ra thiệt hại cho khách hàng;</a:t>
            </a:r>
            <a:endParaRPr lang="en-US" sz="1700" dirty="0">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d) Áp dụng điều kiện thương mại khác nhau trong các giao dịch tương tự dẫn đến hoặc có khả năng dẫn đến ngăn cản doanh nghiệp khác tham gia, mở rộng thị trường hoặc loại bỏ doanh nghiệp khác; </a:t>
            </a:r>
            <a:endParaRPr lang="en-US" sz="1700" dirty="0">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đ) Áp đặt điều kiện cho doanh nghiệp khác trong ký kết hợp đồng mua, bán hàng hóa, dịch vụ hoặc yêu cầu doanh nghiệp khác, khách hàng chấp nhận các nghĩa vụ không liên quan trực tiếp đến đối tượng của hợp đồng dẫn đến hoặc có khả năng dẫn đến ngăn cản doanh nghiệp khác tham gia, mở rộng thị trường hoặc loại bỏ doanh nghiệp khác;</a:t>
            </a:r>
            <a:endParaRPr lang="en-US" sz="1700" dirty="0">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e) Ngăn cản việc tham gia hoặc mở rộng thị trường của doanh nghiệp khác;</a:t>
            </a:r>
            <a:endParaRPr lang="en-US" sz="1700" dirty="0">
              <a:latin typeface="Times New Roman" pitchFamily="18" charset="0"/>
              <a:cs typeface="Times New Roman" pitchFamily="18" charset="0"/>
            </a:endParaRPr>
          </a:p>
          <a:p>
            <a:pPr marL="0" indent="0" algn="just">
              <a:spcBef>
                <a:spcPts val="600"/>
              </a:spcBef>
              <a:spcAft>
                <a:spcPts val="0"/>
              </a:spcAft>
              <a:buNone/>
            </a:pPr>
            <a:r>
              <a:rPr lang="vi-VN" sz="1700" dirty="0">
                <a:latin typeface="Times New Roman" pitchFamily="18" charset="0"/>
                <a:cs typeface="Times New Roman" pitchFamily="18" charset="0"/>
              </a:rPr>
              <a:t>g) Hành vi lạm dụng vị trí thống lĩnh thị trường bị cấm theo quy định của luật khác. </a:t>
            </a:r>
            <a:endParaRPr lang="en-US" sz="17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18</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18</a:t>
            </a:r>
            <a:endParaRPr lang="en-US" dirty="0"/>
          </a:p>
        </p:txBody>
      </p:sp>
    </p:spTree>
    <p:extLst>
      <p:ext uri="{BB962C8B-B14F-4D97-AF65-F5344CB8AC3E}">
        <p14:creationId xmlns:p14="http://schemas.microsoft.com/office/powerpoint/2010/main" val="329559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3762844-C04D-4B57-813F-18252D01A344}"/>
              </a:ext>
            </a:extLst>
          </p:cNvPr>
          <p:cNvSpPr>
            <a:spLocks noGrp="1"/>
          </p:cNvSpPr>
          <p:nvPr>
            <p:ph type="sldNum" sz="quarter" idx="11"/>
          </p:nvPr>
        </p:nvSpPr>
        <p:spPr>
          <a:xfrm>
            <a:off x="8183880" y="173195"/>
            <a:ext cx="502920" cy="301752"/>
          </a:xfrm>
        </p:spPr>
        <p:txBody>
          <a:bodyPr/>
          <a:lstStyle/>
          <a:p>
            <a:fld id="{FEA1243F-3000-4347-94A4-FBDEAD3122CB}" type="slidenum">
              <a:rPr lang="en-US" smtClean="0"/>
              <a:pPr/>
              <a:t>19</a:t>
            </a:fld>
            <a:endParaRPr lang="en-US"/>
          </a:p>
        </p:txBody>
      </p:sp>
      <p:sp>
        <p:nvSpPr>
          <p:cNvPr id="11" name="Title 1">
            <a:extLst>
              <a:ext uri="{FF2B5EF4-FFF2-40B4-BE49-F238E27FC236}">
                <a16:creationId xmlns:a16="http://schemas.microsoft.com/office/drawing/2014/main" id="{BF1FF460-1755-4934-8574-EF01358BBA81}"/>
              </a:ext>
            </a:extLst>
          </p:cNvPr>
          <p:cNvSpPr>
            <a:spLocks noGrp="1"/>
          </p:cNvSpPr>
          <p:nvPr>
            <p:ph type="title"/>
          </p:nvPr>
        </p:nvSpPr>
        <p:spPr>
          <a:xfrm>
            <a:off x="457200" y="381000"/>
            <a:ext cx="8382000" cy="675926"/>
          </a:xfrm>
        </p:spPr>
        <p:txBody>
          <a:bodyPr/>
          <a:lstStyle/>
          <a:p>
            <a:pPr marL="0">
              <a:spcBef>
                <a:spcPts val="600"/>
              </a:spcBef>
              <a:spcAft>
                <a:spcPts val="600"/>
              </a:spcAft>
            </a:pPr>
            <a:r>
              <a:rPr lang="en-US" sz="3200" dirty="0">
                <a:solidFill>
                  <a:srgbClr val="0070C0"/>
                </a:solidFill>
                <a:latin typeface="Times New Roman" panose="02020603050405020304" pitchFamily="18" charset="0"/>
                <a:cs typeface="Times New Roman" panose="02020603050405020304" pitchFamily="18" charset="0"/>
              </a:rPr>
              <a:t>5</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Hoàn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thiện</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các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quy</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định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về</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kiểm</a:t>
            </a:r>
            <a:r>
              <a:rPr lang="en-US" sz="3200" dirty="0">
                <a:solidFill>
                  <a:srgbClr val="0070C0"/>
                </a:solidFill>
                <a:latin typeface="Times New Roman" panose="02020603050405020304" pitchFamily="18" charset="0"/>
                <a:cs typeface="Times New Roman" panose="02020603050405020304" pitchFamily="18" charset="0"/>
              </a:rPr>
              <a:t> </a:t>
            </a:r>
            <a:r>
              <a:rPr lang="en-US" sz="3200" err="1">
                <a:solidFill>
                  <a:srgbClr val="0070C0"/>
                </a:solidFill>
                <a:latin typeface="Times New Roman" panose="02020603050405020304" pitchFamily="18" charset="0"/>
                <a:cs typeface="Times New Roman" panose="02020603050405020304" pitchFamily="18" charset="0"/>
              </a:rPr>
              <a:t>soát</a:t>
            </a:r>
            <a:r>
              <a:rPr lang="en-US" sz="3200">
                <a:solidFill>
                  <a:srgbClr val="0070C0"/>
                </a:solidFill>
                <a:latin typeface="Times New Roman" panose="02020603050405020304" pitchFamily="18" charset="0"/>
                <a:cs typeface="Times New Roman" panose="02020603050405020304" pitchFamily="18" charset="0"/>
              </a:rPr>
              <a:t> </a:t>
            </a:r>
            <a:r>
              <a:rPr lang="en-US" sz="3200" smtClean="0">
                <a:solidFill>
                  <a:srgbClr val="0070C0"/>
                </a:solidFill>
                <a:latin typeface="Times New Roman" panose="02020603050405020304" pitchFamily="18" charset="0"/>
                <a:cs typeface="Times New Roman" panose="02020603050405020304" pitchFamily="18" charset="0"/>
              </a:rPr>
              <a:t>TTKT</a:t>
            </a:r>
            <a:endParaRPr lang="en-US" sz="3600" dirty="0">
              <a:solidFill>
                <a:srgbClr val="0070C0"/>
              </a:solidFill>
            </a:endParaRPr>
          </a:p>
        </p:txBody>
      </p:sp>
      <p:graphicFrame>
        <p:nvGraphicFramePr>
          <p:cNvPr id="6" name="Diagram 5"/>
          <p:cNvGraphicFramePr/>
          <p:nvPr>
            <p:extLst>
              <p:ext uri="{D42A27DB-BD31-4B8C-83A1-F6EECF244321}">
                <p14:modId xmlns:p14="http://schemas.microsoft.com/office/powerpoint/2010/main" val="2107020009"/>
              </p:ext>
            </p:extLst>
          </p:nvPr>
        </p:nvGraphicFramePr>
        <p:xfrm>
          <a:off x="1066800" y="1371600"/>
          <a:ext cx="6858000"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ight Brace 6"/>
          <p:cNvSpPr/>
          <p:nvPr/>
        </p:nvSpPr>
        <p:spPr>
          <a:xfrm rot="5400000">
            <a:off x="2819400" y="4876800"/>
            <a:ext cx="304800" cy="1371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ight Brace 7"/>
          <p:cNvSpPr/>
          <p:nvPr/>
        </p:nvSpPr>
        <p:spPr>
          <a:xfrm rot="5400000">
            <a:off x="5562600" y="3962400"/>
            <a:ext cx="304800" cy="3200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1985792" y="5715000"/>
            <a:ext cx="1972015" cy="307777"/>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1400" b="1" dirty="0" err="1" smtClean="0">
                <a:solidFill>
                  <a:schemeClr val="bg1"/>
                </a:solidFill>
              </a:rPr>
              <a:t>Luật</a:t>
            </a:r>
            <a:r>
              <a:rPr lang="en-US" sz="1400" b="1" dirty="0" smtClean="0">
                <a:solidFill>
                  <a:schemeClr val="bg1"/>
                </a:solidFill>
              </a:rPr>
              <a:t> </a:t>
            </a:r>
            <a:r>
              <a:rPr lang="en-US" sz="1400" b="1" dirty="0" err="1" smtClean="0">
                <a:solidFill>
                  <a:schemeClr val="bg1"/>
                </a:solidFill>
              </a:rPr>
              <a:t>cạnh</a:t>
            </a:r>
            <a:r>
              <a:rPr lang="en-US" sz="1400" b="1" dirty="0" smtClean="0">
                <a:solidFill>
                  <a:schemeClr val="bg1"/>
                </a:solidFill>
              </a:rPr>
              <a:t> </a:t>
            </a:r>
            <a:r>
              <a:rPr lang="en-US" sz="1400" b="1" dirty="0" err="1" smtClean="0">
                <a:solidFill>
                  <a:schemeClr val="bg1"/>
                </a:solidFill>
              </a:rPr>
              <a:t>tranh</a:t>
            </a:r>
            <a:r>
              <a:rPr lang="en-US" sz="1400" b="1" dirty="0" smtClean="0">
                <a:solidFill>
                  <a:schemeClr val="bg1"/>
                </a:solidFill>
              </a:rPr>
              <a:t> 2004</a:t>
            </a:r>
            <a:endParaRPr lang="en-US" sz="1400" b="1" dirty="0">
              <a:solidFill>
                <a:schemeClr val="bg1"/>
              </a:solidFill>
            </a:endParaRPr>
          </a:p>
        </p:txBody>
      </p:sp>
      <p:sp>
        <p:nvSpPr>
          <p:cNvPr id="10" name="TextBox 9"/>
          <p:cNvSpPr txBox="1"/>
          <p:nvPr/>
        </p:nvSpPr>
        <p:spPr>
          <a:xfrm>
            <a:off x="4665785" y="5715000"/>
            <a:ext cx="1972015" cy="307777"/>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en-US" sz="1400" b="1" dirty="0" err="1" smtClean="0">
                <a:solidFill>
                  <a:schemeClr val="bg1"/>
                </a:solidFill>
              </a:rPr>
              <a:t>Luật</a:t>
            </a:r>
            <a:r>
              <a:rPr lang="en-US" sz="1400" b="1" dirty="0" smtClean="0">
                <a:solidFill>
                  <a:schemeClr val="bg1"/>
                </a:solidFill>
              </a:rPr>
              <a:t> </a:t>
            </a:r>
            <a:r>
              <a:rPr lang="en-US" sz="1400" b="1" dirty="0" err="1" smtClean="0">
                <a:solidFill>
                  <a:schemeClr val="bg1"/>
                </a:solidFill>
              </a:rPr>
              <a:t>cạnh</a:t>
            </a:r>
            <a:r>
              <a:rPr lang="en-US" sz="1400" b="1" dirty="0" smtClean="0">
                <a:solidFill>
                  <a:schemeClr val="bg1"/>
                </a:solidFill>
              </a:rPr>
              <a:t> </a:t>
            </a:r>
            <a:r>
              <a:rPr lang="en-US" sz="1400" b="1" dirty="0" err="1" smtClean="0">
                <a:solidFill>
                  <a:schemeClr val="bg1"/>
                </a:solidFill>
              </a:rPr>
              <a:t>tranh</a:t>
            </a:r>
            <a:r>
              <a:rPr lang="en-US" sz="1400" b="1" dirty="0" smtClean="0">
                <a:solidFill>
                  <a:schemeClr val="bg1"/>
                </a:solidFill>
              </a:rPr>
              <a:t> 2018</a:t>
            </a:r>
            <a:endParaRPr lang="en-US" sz="1400" b="1" dirty="0">
              <a:solidFill>
                <a:schemeClr val="bg1"/>
              </a:solidFill>
            </a:endParaRPr>
          </a:p>
        </p:txBody>
      </p:sp>
      <p:sp>
        <p:nvSpPr>
          <p:cNvPr id="13" name="Plus 12"/>
          <p:cNvSpPr/>
          <p:nvPr/>
        </p:nvSpPr>
        <p:spPr>
          <a:xfrm>
            <a:off x="5155464" y="3657600"/>
            <a:ext cx="537993"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19</a:t>
            </a:r>
            <a:endParaRPr lang="en-US" dirty="0"/>
          </a:p>
        </p:txBody>
      </p:sp>
    </p:spTree>
    <p:extLst>
      <p:ext uri="{BB962C8B-B14F-4D97-AF65-F5344CB8AC3E}">
        <p14:creationId xmlns:p14="http://schemas.microsoft.com/office/powerpoint/2010/main" val="412779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D79A9BA-24AB-4F41-BBD5-42F5E568081F}"/>
              </a:ext>
            </a:extLst>
          </p:cNvPr>
          <p:cNvSpPr/>
          <p:nvPr/>
        </p:nvSpPr>
        <p:spPr>
          <a:xfrm>
            <a:off x="457708" y="990600"/>
            <a:ext cx="8229092" cy="5549801"/>
          </a:xfrm>
          <a:prstGeom prst="rect">
            <a:avLst/>
          </a:prstGeom>
          <a:solidFill>
            <a:schemeClr val="accent3">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a:spLocks noGrp="1"/>
          </p:cNvSpPr>
          <p:nvPr>
            <p:ph type="title"/>
          </p:nvPr>
        </p:nvSpPr>
        <p:spPr>
          <a:xfrm>
            <a:off x="454776" y="228600"/>
            <a:ext cx="5336423" cy="799306"/>
          </a:xfrm>
        </p:spPr>
        <p:txBody>
          <a:bodyPr/>
          <a:lstStyle/>
          <a:p>
            <a:r>
              <a:rPr lang="en-US" b="0" dirty="0" smtClean="0">
                <a:solidFill>
                  <a:srgbClr val="0070C0"/>
                </a:solidFill>
                <a:latin typeface="Times New Roman" panose="02020603050405020304" pitchFamily="18" charset="0"/>
                <a:cs typeface="Times New Roman" panose="02020603050405020304" pitchFamily="18" charset="0"/>
              </a:rPr>
              <a:t>MỤC LỤC </a:t>
            </a:r>
            <a:endParaRPr lang="en-US" dirty="0">
              <a:solidFill>
                <a:srgbClr val="0070C0"/>
              </a:solidFill>
              <a:latin typeface="Times New Roman" panose="02020603050405020304" pitchFamily="18" charset="0"/>
              <a:cs typeface="Times New Roman" panose="02020603050405020304" pitchFamily="18" charset="0"/>
            </a:endParaRPr>
          </a:p>
        </p:txBody>
      </p:sp>
      <p:sp>
        <p:nvSpPr>
          <p:cNvPr id="7" name="Slide Number Placeholder 5">
            <a:extLst>
              <a:ext uri="{FF2B5EF4-FFF2-40B4-BE49-F238E27FC236}">
                <a16:creationId xmlns:a16="http://schemas.microsoft.com/office/drawing/2014/main" id="{B8FCD5F1-B09D-4B0A-BB07-423B979A624C}"/>
              </a:ext>
            </a:extLst>
          </p:cNvPr>
          <p:cNvSpPr>
            <a:spLocks noGrp="1"/>
          </p:cNvSpPr>
          <p:nvPr>
            <p:ph type="sldNum" sz="quarter" idx="12"/>
          </p:nvPr>
        </p:nvSpPr>
        <p:spPr>
          <a:xfrm>
            <a:off x="8641080" y="6556248"/>
            <a:ext cx="502920" cy="301752"/>
          </a:xfrm>
          <a:noFill/>
          <a:ln>
            <a:noFill/>
          </a:ln>
        </p:spPr>
        <p:style>
          <a:lnRef idx="2">
            <a:schemeClr val="dk1"/>
          </a:lnRef>
          <a:fillRef idx="1">
            <a:schemeClr val="lt1"/>
          </a:fillRef>
          <a:effectRef idx="0">
            <a:schemeClr val="dk1"/>
          </a:effectRef>
          <a:fontRef idx="minor">
            <a:schemeClr val="dk1"/>
          </a:fontRef>
        </p:style>
        <p:txBody>
          <a:bodyPr/>
          <a:lstStyle/>
          <a:p>
            <a:r>
              <a:rPr lang="en-US" dirty="0"/>
              <a:t>2</a:t>
            </a:r>
            <a:endParaRPr lang="en-US" dirty="0"/>
          </a:p>
        </p:txBody>
      </p:sp>
      <p:sp>
        <p:nvSpPr>
          <p:cNvPr id="4" name="TextBox 3">
            <a:extLst>
              <a:ext uri="{FF2B5EF4-FFF2-40B4-BE49-F238E27FC236}">
                <a16:creationId xmlns:a16="http://schemas.microsoft.com/office/drawing/2014/main" id="{B41B97EA-FF0E-486F-8459-0845F4D39A90}"/>
              </a:ext>
            </a:extLst>
          </p:cNvPr>
          <p:cNvSpPr txBox="1"/>
          <p:nvPr/>
        </p:nvSpPr>
        <p:spPr>
          <a:xfrm>
            <a:off x="624508" y="1308199"/>
            <a:ext cx="7681292" cy="4493538"/>
          </a:xfrm>
          <a:prstGeom prst="rect">
            <a:avLst/>
          </a:prstGeom>
          <a:noFill/>
        </p:spPr>
        <p:txBody>
          <a:bodyPr wrap="square" rtlCol="0">
            <a:spAutoFit/>
          </a:bodyPr>
          <a:lstStyle/>
          <a:p>
            <a:pPr marL="342900" indent="-342900">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Phạm</a:t>
            </a:r>
            <a:r>
              <a:rPr lang="en-US" sz="2400" dirty="0" smtClean="0">
                <a:solidFill>
                  <a:srgbClr val="0070C0"/>
                </a:solidFill>
                <a:latin typeface="Times New Roman" panose="02020603050405020304" pitchFamily="18" charset="0"/>
                <a:cs typeface="Times New Roman" panose="02020603050405020304" pitchFamily="18" charset="0"/>
              </a:rPr>
              <a:t> vi </a:t>
            </a:r>
            <a:r>
              <a:rPr lang="en-US" sz="2400" dirty="0" err="1" smtClean="0">
                <a:solidFill>
                  <a:srgbClr val="0070C0"/>
                </a:solidFill>
                <a:latin typeface="Times New Roman" panose="02020603050405020304" pitchFamily="18" charset="0"/>
                <a:cs typeface="Times New Roman" panose="02020603050405020304" pitchFamily="18" charset="0"/>
              </a:rPr>
              <a:t>điều</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chỉnh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và</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đối</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tượng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áp</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dụng</a:t>
            </a:r>
            <a:endParaRPr lang="en-US" sz="2400" dirty="0">
              <a:solidFill>
                <a:srgbClr val="0070C0"/>
              </a:solidFill>
              <a:latin typeface="Times New Roman" panose="02020603050405020304" pitchFamily="18" charset="0"/>
              <a:cs typeface="Times New Roman" panose="02020603050405020304" pitchFamily="18" charset="0"/>
            </a:endParaRPr>
          </a:p>
          <a:p>
            <a:pPr marL="342900" indent="-342900">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Hành</a:t>
            </a:r>
            <a:r>
              <a:rPr lang="en-US" sz="2400" dirty="0" smtClean="0">
                <a:solidFill>
                  <a:srgbClr val="0070C0"/>
                </a:solidFill>
                <a:latin typeface="Times New Roman" panose="02020603050405020304" pitchFamily="18" charset="0"/>
                <a:cs typeface="Times New Roman" panose="02020603050405020304" pitchFamily="18" charset="0"/>
              </a:rPr>
              <a:t> vi </a:t>
            </a:r>
            <a:r>
              <a:rPr lang="en-US" sz="2400" dirty="0" err="1" smtClean="0">
                <a:solidFill>
                  <a:srgbClr val="0070C0"/>
                </a:solidFill>
                <a:latin typeface="Times New Roman" panose="02020603050405020304" pitchFamily="18" charset="0"/>
                <a:cs typeface="Times New Roman" panose="02020603050405020304" pitchFamily="18" charset="0"/>
              </a:rPr>
              <a:t>bị</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cấn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đối</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với</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cơ</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quan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nhà</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nước</a:t>
            </a:r>
            <a:endParaRPr lang="en-US" sz="2400" dirty="0">
              <a:solidFill>
                <a:srgbClr val="0070C0"/>
              </a:solidFill>
              <a:latin typeface="Times New Roman" panose="02020603050405020304" pitchFamily="18" charset="0"/>
              <a:cs typeface="Times New Roman" panose="02020603050405020304" pitchFamily="18" charset="0"/>
            </a:endParaRPr>
          </a:p>
          <a:p>
            <a:pPr marL="342900" indent="-342900">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Quy</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định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kiểm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soát</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hành</a:t>
            </a:r>
            <a:r>
              <a:rPr lang="en-US" sz="2400" dirty="0" smtClean="0">
                <a:solidFill>
                  <a:srgbClr val="0070C0"/>
                </a:solidFill>
                <a:latin typeface="Times New Roman" panose="02020603050405020304" pitchFamily="18" charset="0"/>
                <a:cs typeface="Times New Roman" panose="02020603050405020304" pitchFamily="18" charset="0"/>
              </a:rPr>
              <a:t> vi </a:t>
            </a:r>
            <a:r>
              <a:rPr lang="en-US" sz="2400" dirty="0" err="1" smtClean="0">
                <a:solidFill>
                  <a:srgbClr val="0070C0"/>
                </a:solidFill>
                <a:latin typeface="Times New Roman" panose="02020603050405020304" pitchFamily="18" charset="0"/>
                <a:cs typeface="Times New Roman" panose="02020603050405020304" pitchFamily="18" charset="0"/>
              </a:rPr>
              <a:t>thỏa</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thuận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hạn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chế</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cạnh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tranh</a:t>
            </a:r>
            <a:endParaRPr lang="en-US" sz="2400" dirty="0">
              <a:solidFill>
                <a:srgbClr val="0070C0"/>
              </a:solidFill>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Quy</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định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kiểm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soát</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hành</a:t>
            </a:r>
            <a:r>
              <a:rPr lang="en-US" sz="2400" dirty="0" smtClean="0">
                <a:solidFill>
                  <a:srgbClr val="0070C0"/>
                </a:solidFill>
                <a:latin typeface="Times New Roman" panose="02020603050405020304" pitchFamily="18" charset="0"/>
                <a:cs typeface="Times New Roman" panose="02020603050405020304" pitchFamily="18" charset="0"/>
              </a:rPr>
              <a:t> vi </a:t>
            </a:r>
            <a:r>
              <a:rPr lang="en-US" sz="2400" dirty="0" err="1" smtClean="0">
                <a:solidFill>
                  <a:srgbClr val="0070C0"/>
                </a:solidFill>
                <a:latin typeface="Times New Roman" panose="02020603050405020304" pitchFamily="18" charset="0"/>
                <a:cs typeface="Times New Roman" panose="02020603050405020304" pitchFamily="18" charset="0"/>
              </a:rPr>
              <a:t>lạm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dụng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vị</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trí</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thống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lĩnh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thị</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trường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lạm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dụng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vị</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trí</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độc</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quyền</a:t>
            </a:r>
            <a:endParaRPr lang="en-US" sz="2400" dirty="0" smtClean="0">
              <a:solidFill>
                <a:srgbClr val="0070C0"/>
              </a:solidFill>
              <a:latin typeface="Times New Roman" panose="02020603050405020304" pitchFamily="18" charset="0"/>
              <a:cs typeface="Times New Roman" panose="02020603050405020304" pitchFamily="18" charset="0"/>
            </a:endParaRPr>
          </a:p>
          <a:p>
            <a:pPr marL="342900" indent="-342900">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Quy</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định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kiểm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soát</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tập</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trung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kinh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tế</a:t>
            </a:r>
            <a:endParaRPr lang="en-US" sz="2400" dirty="0" smtClean="0">
              <a:solidFill>
                <a:srgbClr val="0070C0"/>
              </a:solidFill>
              <a:latin typeface="Times New Roman" panose="02020603050405020304" pitchFamily="18" charset="0"/>
              <a:cs typeface="Times New Roman" panose="02020603050405020304" pitchFamily="18" charset="0"/>
            </a:endParaRPr>
          </a:p>
          <a:p>
            <a:pPr marL="342900" indent="-342900">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Quy</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định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kiểm</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soát</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hành</a:t>
            </a:r>
            <a:r>
              <a:rPr lang="en-US" sz="2400" dirty="0" smtClean="0">
                <a:solidFill>
                  <a:srgbClr val="0070C0"/>
                </a:solidFill>
                <a:latin typeface="Times New Roman" panose="02020603050405020304" pitchFamily="18" charset="0"/>
                <a:cs typeface="Times New Roman" panose="02020603050405020304" pitchFamily="18" charset="0"/>
              </a:rPr>
              <a:t> vi </a:t>
            </a:r>
            <a:r>
              <a:rPr lang="en-US" sz="2400" dirty="0" err="1" smtClean="0">
                <a:solidFill>
                  <a:srgbClr val="0070C0"/>
                </a:solidFill>
                <a:latin typeface="Times New Roman" panose="02020603050405020304" pitchFamily="18" charset="0"/>
                <a:cs typeface="Times New Roman" panose="02020603050405020304" pitchFamily="18" charset="0"/>
              </a:rPr>
              <a:t>cạnh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tranh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không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lành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mạnh</a:t>
            </a:r>
            <a:endParaRPr lang="en-US" sz="2400" dirty="0">
              <a:solidFill>
                <a:srgbClr val="0070C0"/>
              </a:solidFill>
              <a:latin typeface="Times New Roman" panose="02020603050405020304" pitchFamily="18" charset="0"/>
              <a:cs typeface="Times New Roman" panose="02020603050405020304" pitchFamily="18" charset="0"/>
            </a:endParaRPr>
          </a:p>
          <a:p>
            <a:pPr marL="342900" indent="-342900">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Cơ</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quan</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thực</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thi</a:t>
            </a:r>
            <a:endParaRPr lang="en-US" sz="2400" dirty="0" smtClean="0">
              <a:solidFill>
                <a:srgbClr val="0070C0"/>
              </a:solidFill>
              <a:latin typeface="Times New Roman" panose="02020603050405020304" pitchFamily="18" charset="0"/>
              <a:cs typeface="Times New Roman" panose="02020603050405020304" pitchFamily="18" charset="0"/>
            </a:endParaRPr>
          </a:p>
          <a:p>
            <a:pPr marL="342900" indent="-342900">
              <a:spcBef>
                <a:spcPts val="600"/>
              </a:spcBef>
              <a:spcAft>
                <a:spcPts val="600"/>
              </a:spcAft>
              <a:buAutoNum type="arabicPeriod"/>
            </a:pPr>
            <a:r>
              <a:rPr lang="en-US" sz="2400" dirty="0" err="1" smtClean="0">
                <a:solidFill>
                  <a:srgbClr val="0070C0"/>
                </a:solidFill>
                <a:latin typeface="Times New Roman" panose="02020603050405020304" pitchFamily="18" charset="0"/>
                <a:cs typeface="Times New Roman" panose="02020603050405020304" pitchFamily="18" charset="0"/>
              </a:rPr>
              <a:t>Tố</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tụng</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cạnh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tranh</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và</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xử</a:t>
            </a:r>
            <a:r>
              <a:rPr lang="en-US" sz="2400" dirty="0" smtClean="0">
                <a:solidFill>
                  <a:srgbClr val="0070C0"/>
                </a:solidFill>
                <a:latin typeface="Times New Roman" panose="02020603050405020304" pitchFamily="18" charset="0"/>
                <a:cs typeface="Times New Roman" panose="02020603050405020304" pitchFamily="18" charset="0"/>
              </a:rPr>
              <a:t> </a:t>
            </a:r>
            <a:r>
              <a:rPr lang="en-US" sz="2400" dirty="0" err="1" smtClean="0">
                <a:solidFill>
                  <a:srgbClr val="0070C0"/>
                </a:solidFill>
                <a:latin typeface="Times New Roman" panose="02020603050405020304" pitchFamily="18" charset="0"/>
                <a:cs typeface="Times New Roman" panose="02020603050405020304" pitchFamily="18" charset="0"/>
              </a:rPr>
              <a:t>lý</a:t>
            </a:r>
            <a:r>
              <a:rPr lang="en-US" sz="2400" dirty="0" smtClean="0">
                <a:solidFill>
                  <a:srgbClr val="0070C0"/>
                </a:solidFill>
                <a:latin typeface="Times New Roman" panose="02020603050405020304" pitchFamily="18" charset="0"/>
                <a:cs typeface="Times New Roman" panose="02020603050405020304" pitchFamily="18" charset="0"/>
              </a:rPr>
              <a:t> vi </a:t>
            </a:r>
            <a:r>
              <a:rPr lang="en-US" sz="2400" dirty="0" err="1" smtClean="0">
                <a:solidFill>
                  <a:srgbClr val="0070C0"/>
                </a:solidFill>
                <a:latin typeface="Times New Roman" panose="02020603050405020304" pitchFamily="18" charset="0"/>
                <a:cs typeface="Times New Roman" panose="02020603050405020304" pitchFamily="18" charset="0"/>
              </a:rPr>
              <a:t>phạm</a:t>
            </a:r>
            <a:endParaRPr lang="en-US" sz="2400" dirty="0" smtClean="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FF460-1755-4934-8574-EF01358BBA81}"/>
              </a:ext>
            </a:extLst>
          </p:cNvPr>
          <p:cNvSpPr>
            <a:spLocks noGrp="1"/>
          </p:cNvSpPr>
          <p:nvPr>
            <p:ph type="title"/>
          </p:nvPr>
        </p:nvSpPr>
        <p:spPr>
          <a:xfrm>
            <a:off x="685800" y="152400"/>
            <a:ext cx="7391400" cy="904526"/>
          </a:xfrm>
        </p:spPr>
        <p:txBody>
          <a:bodyPr/>
          <a:lstStyle/>
          <a:p>
            <a:pPr marL="0">
              <a:spcBef>
                <a:spcPts val="600"/>
              </a:spcBef>
              <a:spcAft>
                <a:spcPts val="600"/>
              </a:spcAft>
            </a:pPr>
            <a:r>
              <a:rPr lang="en-US" sz="3200" dirty="0" err="1" smtClean="0">
                <a:solidFill>
                  <a:srgbClr val="0070C0"/>
                </a:solidFill>
                <a:latin typeface="Times New Roman" panose="02020603050405020304" pitchFamily="18" charset="0"/>
                <a:cs typeface="Times New Roman" panose="02020603050405020304" pitchFamily="18" charset="0"/>
              </a:rPr>
              <a:t>Ngưỡng</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thông</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báo</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tập</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trung</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kinh</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tế</a:t>
            </a:r>
            <a:endParaRPr lang="en-US" sz="3600" dirty="0">
              <a:solidFill>
                <a:srgbClr val="0070C0"/>
              </a:solidFill>
            </a:endParaRPr>
          </a:p>
        </p:txBody>
      </p:sp>
      <p:graphicFrame>
        <p:nvGraphicFramePr>
          <p:cNvPr id="3" name="Diagram 2"/>
          <p:cNvGraphicFramePr/>
          <p:nvPr>
            <p:extLst/>
          </p:nvPr>
        </p:nvGraphicFramePr>
        <p:xfrm>
          <a:off x="914400" y="1295400"/>
          <a:ext cx="71628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1"/>
          </p:nvPr>
        </p:nvSpPr>
        <p:spPr/>
        <p:txBody>
          <a:bodyPr/>
          <a:lstStyle/>
          <a:p>
            <a:fld id="{49598980-D22C-4904-9F8F-3DB09B2ECD84}" type="slidenum">
              <a:rPr lang="en-US" smtClean="0"/>
              <a:pPr/>
              <a:t>20</a:t>
            </a:fld>
            <a:endParaRPr lang="en-US" dirty="0"/>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20</a:t>
            </a:r>
            <a:endParaRPr lang="en-US" dirty="0"/>
          </a:p>
        </p:txBody>
      </p:sp>
    </p:spTree>
    <p:extLst>
      <p:ext uri="{BB962C8B-B14F-4D97-AF65-F5344CB8AC3E}">
        <p14:creationId xmlns:p14="http://schemas.microsoft.com/office/powerpoint/2010/main" val="37239158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2040447-BBDA-4C18-B81B-B5DA1D4FA85B}"/>
              </a:ext>
            </a:extLst>
          </p:cNvPr>
          <p:cNvSpPr>
            <a:spLocks noGrp="1"/>
          </p:cNvSpPr>
          <p:nvPr>
            <p:ph type="sldNum" sz="quarter" idx="11"/>
          </p:nvPr>
        </p:nvSpPr>
        <p:spPr/>
        <p:txBody>
          <a:bodyPr/>
          <a:lstStyle/>
          <a:p>
            <a:fld id="{FEA1243F-3000-4347-94A4-FBDEAD3122CB}" type="slidenum">
              <a:rPr lang="en-US" smtClean="0"/>
              <a:pPr/>
              <a:t>21</a:t>
            </a:fld>
            <a:endParaRPr lang="en-US"/>
          </a:p>
        </p:txBody>
      </p:sp>
      <p:sp>
        <p:nvSpPr>
          <p:cNvPr id="11" name="Title 1">
            <a:extLst>
              <a:ext uri="{FF2B5EF4-FFF2-40B4-BE49-F238E27FC236}">
                <a16:creationId xmlns:a16="http://schemas.microsoft.com/office/drawing/2014/main" id="{BF1FF460-1755-4934-8574-EF01358BBA81}"/>
              </a:ext>
            </a:extLst>
          </p:cNvPr>
          <p:cNvSpPr>
            <a:spLocks noGrp="1"/>
          </p:cNvSpPr>
          <p:nvPr>
            <p:ph type="title"/>
          </p:nvPr>
        </p:nvSpPr>
        <p:spPr>
          <a:xfrm>
            <a:off x="762000" y="304800"/>
            <a:ext cx="8001000" cy="675926"/>
          </a:xfrm>
        </p:spPr>
        <p:txBody>
          <a:bodyPr/>
          <a:lstStyle/>
          <a:p>
            <a:pPr marL="0">
              <a:spcBef>
                <a:spcPts val="600"/>
              </a:spcBef>
              <a:spcAft>
                <a:spcPts val="600"/>
              </a:spcAft>
            </a:pPr>
            <a:r>
              <a:rPr lang="en-US" sz="3200" dirty="0" err="1" smtClean="0">
                <a:solidFill>
                  <a:srgbClr val="0070C0"/>
                </a:solidFill>
                <a:latin typeface="Times New Roman" panose="02020603050405020304" pitchFamily="18" charset="0"/>
                <a:cs typeface="Times New Roman" panose="02020603050405020304" pitchFamily="18" charset="0"/>
              </a:rPr>
              <a:t>Tập</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trung</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kinh</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tế</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bị</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cấm</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solidFill>
                <a:srgbClr val="0070C0"/>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1672887"/>
            <a:ext cx="3733800" cy="2800350"/>
          </a:xfrm>
          <a:prstGeom prst="rect">
            <a:avLst/>
          </a:prstGeom>
        </p:spPr>
      </p:pic>
      <p:sp>
        <p:nvSpPr>
          <p:cNvPr id="8" name="TextBox 7"/>
          <p:cNvSpPr txBox="1"/>
          <p:nvPr/>
        </p:nvSpPr>
        <p:spPr>
          <a:xfrm>
            <a:off x="457200" y="2057400"/>
            <a:ext cx="3657600" cy="2031325"/>
          </a:xfrm>
          <a:prstGeom prst="rect">
            <a:avLst/>
          </a:prstGeom>
          <a:noFill/>
        </p:spPr>
        <p:txBody>
          <a:bodyPr wrap="square" rtlCol="0">
            <a:spAutoFit/>
          </a:bodyPr>
          <a:lstStyle/>
          <a:p>
            <a:r>
              <a:rPr lang="vi-VN" dirty="0">
                <a:solidFill>
                  <a:schemeClr val="bg1"/>
                </a:solidFill>
              </a:rPr>
              <a:t>Doanh nghiệp thực hiện tập trung kinh tế gây </a:t>
            </a:r>
            <a:r>
              <a:rPr lang="vi-VN" dirty="0" smtClean="0">
                <a:solidFill>
                  <a:schemeClr val="bg1"/>
                </a:solidFill>
              </a:rPr>
              <a:t>tác</a:t>
            </a:r>
            <a:r>
              <a:rPr lang="en-US" dirty="0">
                <a:solidFill>
                  <a:schemeClr val="bg1"/>
                </a:solidFill>
              </a:rPr>
              <a:t> </a:t>
            </a:r>
            <a:r>
              <a:rPr lang="vi-VN" dirty="0" smtClean="0">
                <a:solidFill>
                  <a:schemeClr val="bg1"/>
                </a:solidFill>
              </a:rPr>
              <a:t>động </a:t>
            </a:r>
            <a:r>
              <a:rPr lang="vi-VN" dirty="0">
                <a:solidFill>
                  <a:schemeClr val="bg1"/>
                </a:solidFill>
              </a:rPr>
              <a:t>hoặc có khả năng </a:t>
            </a:r>
            <a:r>
              <a:rPr lang="vi-VN" dirty="0">
                <a:solidFill>
                  <a:srgbClr val="FF0000"/>
                </a:solidFill>
              </a:rPr>
              <a:t>gây tác động hạn chế cạnh tranh một </a:t>
            </a:r>
            <a:r>
              <a:rPr lang="en-US" dirty="0">
                <a:solidFill>
                  <a:srgbClr val="FF0000"/>
                </a:solidFill>
              </a:rPr>
              <a:t> </a:t>
            </a:r>
            <a:r>
              <a:rPr lang="vi-VN" dirty="0" smtClean="0">
                <a:solidFill>
                  <a:srgbClr val="FF0000"/>
                </a:solidFill>
              </a:rPr>
              <a:t>cách </a:t>
            </a:r>
            <a:r>
              <a:rPr lang="vi-VN" dirty="0">
                <a:solidFill>
                  <a:srgbClr val="FF0000"/>
                </a:solidFill>
              </a:rPr>
              <a:t>đáng kể </a:t>
            </a:r>
            <a:r>
              <a:rPr lang="vi-VN" dirty="0">
                <a:solidFill>
                  <a:schemeClr val="bg1"/>
                </a:solidFill>
              </a:rPr>
              <a:t>trên thị trường Việt Nam</a:t>
            </a:r>
            <a:r>
              <a:rPr lang="vi-VN" dirty="0" smtClean="0">
                <a:solidFill>
                  <a:schemeClr val="bg1"/>
                </a:solidFill>
              </a:rPr>
              <a:t>.</a:t>
            </a:r>
            <a:endParaRPr lang="en-US" dirty="0" smtClean="0">
              <a:solidFill>
                <a:schemeClr val="bg1"/>
              </a:solidFill>
            </a:endParaRPr>
          </a:p>
          <a:p>
            <a:endParaRPr lang="en-US" dirty="0" smtClean="0">
              <a:solidFill>
                <a:schemeClr val="bg1"/>
              </a:solidFill>
            </a:endParaRPr>
          </a:p>
          <a:p>
            <a:r>
              <a:rPr lang="en-US" i="1" dirty="0" smtClean="0">
                <a:solidFill>
                  <a:schemeClr val="bg1"/>
                </a:solidFill>
              </a:rPr>
              <a:t>(</a:t>
            </a:r>
            <a:r>
              <a:rPr lang="en-US" i="1" dirty="0" err="1" smtClean="0">
                <a:solidFill>
                  <a:schemeClr val="bg1"/>
                </a:solidFill>
              </a:rPr>
              <a:t>Luật</a:t>
            </a:r>
            <a:r>
              <a:rPr lang="en-US" i="1" dirty="0" smtClean="0">
                <a:solidFill>
                  <a:schemeClr val="bg1"/>
                </a:solidFill>
              </a:rPr>
              <a:t> </a:t>
            </a:r>
            <a:r>
              <a:rPr lang="en-US" i="1" dirty="0" err="1" smtClean="0">
                <a:solidFill>
                  <a:schemeClr val="bg1"/>
                </a:solidFill>
              </a:rPr>
              <a:t>cạnh</a:t>
            </a:r>
            <a:r>
              <a:rPr lang="en-US" i="1" dirty="0" smtClean="0">
                <a:solidFill>
                  <a:schemeClr val="bg1"/>
                </a:solidFill>
              </a:rPr>
              <a:t> </a:t>
            </a:r>
            <a:r>
              <a:rPr lang="en-US" i="1" dirty="0" err="1" smtClean="0">
                <a:solidFill>
                  <a:schemeClr val="bg1"/>
                </a:solidFill>
              </a:rPr>
              <a:t>tranh</a:t>
            </a:r>
            <a:r>
              <a:rPr lang="en-US" i="1" dirty="0" smtClean="0">
                <a:solidFill>
                  <a:schemeClr val="bg1"/>
                </a:solidFill>
              </a:rPr>
              <a:t> 2018)</a:t>
            </a:r>
            <a:endParaRPr lang="en-US" i="1" dirty="0">
              <a:solidFill>
                <a:schemeClr val="bg1"/>
              </a:solidFill>
            </a:endParaRPr>
          </a:p>
        </p:txBody>
      </p:sp>
      <p:sp>
        <p:nvSpPr>
          <p:cNvPr id="7"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21</a:t>
            </a:r>
            <a:endParaRPr lang="en-US" dirty="0"/>
          </a:p>
        </p:txBody>
      </p:sp>
    </p:spTree>
    <p:extLst>
      <p:ext uri="{BB962C8B-B14F-4D97-AF65-F5344CB8AC3E}">
        <p14:creationId xmlns:p14="http://schemas.microsoft.com/office/powerpoint/2010/main" val="2798532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1FF460-1755-4934-8574-EF01358BBA81}"/>
              </a:ext>
            </a:extLst>
          </p:cNvPr>
          <p:cNvSpPr>
            <a:spLocks noGrp="1"/>
          </p:cNvSpPr>
          <p:nvPr>
            <p:ph type="title"/>
          </p:nvPr>
        </p:nvSpPr>
        <p:spPr>
          <a:xfrm>
            <a:off x="627184" y="246733"/>
            <a:ext cx="6975231" cy="675926"/>
          </a:xfrm>
        </p:spPr>
        <p:txBody>
          <a:bodyPr/>
          <a:lstStyle/>
          <a:p>
            <a:pPr marL="0" algn="ctr">
              <a:spcBef>
                <a:spcPts val="600"/>
              </a:spcBef>
              <a:spcAft>
                <a:spcPts val="600"/>
              </a:spcAft>
            </a:pPr>
            <a:r>
              <a:rPr lang="en-US" sz="3200" dirty="0" err="1" smtClean="0">
                <a:solidFill>
                  <a:srgbClr val="0070C0"/>
                </a:solidFill>
                <a:latin typeface="Times New Roman" panose="02020603050405020304" pitchFamily="18" charset="0"/>
                <a:cs typeface="Times New Roman" panose="02020603050405020304" pitchFamily="18" charset="0"/>
              </a:rPr>
              <a:t>Cạnh</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tranh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không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lành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mạnh</a:t>
            </a:r>
            <a:endParaRPr lang="en-US" sz="3600" dirty="0">
              <a:solidFill>
                <a:srgbClr val="0070C0"/>
              </a:solidFill>
            </a:endParaRPr>
          </a:p>
        </p:txBody>
      </p:sp>
      <p:sp>
        <p:nvSpPr>
          <p:cNvPr id="5" name="Rectangle 4"/>
          <p:cNvSpPr/>
          <p:nvPr/>
        </p:nvSpPr>
        <p:spPr>
          <a:xfrm>
            <a:off x="5410200" y="5075059"/>
            <a:ext cx="3124200" cy="116955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fontAlgn="base"/>
            <a:r>
              <a:rPr lang="en-US" sz="1400" dirty="0" smtClean="0">
                <a:solidFill>
                  <a:schemeClr val="bg1"/>
                </a:solidFill>
              </a:rPr>
              <a:t>6</a:t>
            </a:r>
            <a:r>
              <a:rPr lang="en-US" sz="1400" dirty="0">
                <a:solidFill>
                  <a:schemeClr val="bg1"/>
                </a:solidFill>
              </a:rPr>
              <a:t>. </a:t>
            </a:r>
            <a:r>
              <a:rPr lang="en-US" sz="1400" dirty="0" err="1">
                <a:solidFill>
                  <a:schemeClr val="bg1"/>
                </a:solidFill>
              </a:rPr>
              <a:t>Bán</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hóa</a:t>
            </a:r>
            <a:r>
              <a:rPr lang="en-US" sz="1400" dirty="0">
                <a:solidFill>
                  <a:schemeClr val="bg1"/>
                </a:solidFill>
              </a:rPr>
              <a:t>, </a:t>
            </a:r>
            <a:r>
              <a:rPr lang="en-US" sz="1400" dirty="0" err="1">
                <a:solidFill>
                  <a:schemeClr val="bg1"/>
                </a:solidFill>
              </a:rPr>
              <a:t>cung</a:t>
            </a:r>
            <a:r>
              <a:rPr lang="en-US" sz="1400" dirty="0">
                <a:solidFill>
                  <a:schemeClr val="bg1"/>
                </a:solidFill>
              </a:rPr>
              <a:t> </a:t>
            </a:r>
            <a:r>
              <a:rPr lang="en-US" sz="1400" dirty="0" err="1">
                <a:solidFill>
                  <a:schemeClr val="bg1"/>
                </a:solidFill>
              </a:rPr>
              <a:t>ứng</a:t>
            </a:r>
            <a:r>
              <a:rPr lang="en-US" sz="1400" dirty="0">
                <a:solidFill>
                  <a:schemeClr val="bg1"/>
                </a:solidFill>
              </a:rPr>
              <a:t> </a:t>
            </a:r>
            <a:r>
              <a:rPr lang="en-US" sz="1400" dirty="0" err="1">
                <a:solidFill>
                  <a:schemeClr val="bg1"/>
                </a:solidFill>
              </a:rPr>
              <a:t>dịch</a:t>
            </a:r>
            <a:r>
              <a:rPr lang="en-US" sz="1400" dirty="0">
                <a:solidFill>
                  <a:schemeClr val="bg1"/>
                </a:solidFill>
              </a:rPr>
              <a:t> </a:t>
            </a:r>
            <a:r>
              <a:rPr lang="en-US" sz="1400" dirty="0" err="1">
                <a:solidFill>
                  <a:schemeClr val="bg1"/>
                </a:solidFill>
              </a:rPr>
              <a:t>vụ</a:t>
            </a:r>
            <a:r>
              <a:rPr lang="en-US" sz="1400" dirty="0">
                <a:solidFill>
                  <a:schemeClr val="bg1"/>
                </a:solidFill>
              </a:rPr>
              <a:t> </a:t>
            </a:r>
            <a:r>
              <a:rPr lang="en-US" sz="1400" dirty="0" err="1">
                <a:solidFill>
                  <a:schemeClr val="bg1"/>
                </a:solidFill>
              </a:rPr>
              <a:t>dưới</a:t>
            </a:r>
            <a:r>
              <a:rPr lang="en-US" sz="1400" dirty="0">
                <a:solidFill>
                  <a:schemeClr val="bg1"/>
                </a:solidFill>
              </a:rPr>
              <a:t> </a:t>
            </a:r>
            <a:r>
              <a:rPr lang="en-US" sz="1400" dirty="0" err="1">
                <a:solidFill>
                  <a:schemeClr val="bg1"/>
                </a:solidFill>
              </a:rPr>
              <a:t>giá</a:t>
            </a:r>
            <a:r>
              <a:rPr lang="en-US" sz="1400" dirty="0">
                <a:solidFill>
                  <a:schemeClr val="bg1"/>
                </a:solidFill>
              </a:rPr>
              <a:t> </a:t>
            </a:r>
            <a:r>
              <a:rPr lang="en-US" sz="1400" dirty="0" err="1">
                <a:solidFill>
                  <a:schemeClr val="bg1"/>
                </a:solidFill>
              </a:rPr>
              <a:t>thành</a:t>
            </a:r>
            <a:r>
              <a:rPr lang="en-US" sz="1400" dirty="0">
                <a:solidFill>
                  <a:schemeClr val="bg1"/>
                </a:solidFill>
              </a:rPr>
              <a:t> </a:t>
            </a:r>
            <a:r>
              <a:rPr lang="en-US" sz="1400" dirty="0" err="1">
                <a:solidFill>
                  <a:schemeClr val="bg1"/>
                </a:solidFill>
              </a:rPr>
              <a:t>toàn</a:t>
            </a:r>
            <a:r>
              <a:rPr lang="en-US" sz="1400" dirty="0">
                <a:solidFill>
                  <a:schemeClr val="bg1"/>
                </a:solidFill>
              </a:rPr>
              <a:t> </a:t>
            </a:r>
            <a:r>
              <a:rPr lang="en-US" sz="1400" dirty="0" err="1">
                <a:solidFill>
                  <a:schemeClr val="bg1"/>
                </a:solidFill>
              </a:rPr>
              <a:t>bộ</a:t>
            </a:r>
            <a:r>
              <a:rPr lang="en-US" sz="1400" dirty="0">
                <a:solidFill>
                  <a:schemeClr val="bg1"/>
                </a:solidFill>
              </a:rPr>
              <a:t> </a:t>
            </a:r>
            <a:r>
              <a:rPr lang="en-US" sz="1400" dirty="0" err="1">
                <a:solidFill>
                  <a:schemeClr val="bg1"/>
                </a:solidFill>
              </a:rPr>
              <a:t>dẫn</a:t>
            </a:r>
            <a:r>
              <a:rPr lang="en-US" sz="1400" dirty="0">
                <a:solidFill>
                  <a:schemeClr val="bg1"/>
                </a:solidFill>
              </a:rPr>
              <a:t> </a:t>
            </a:r>
            <a:r>
              <a:rPr lang="en-US" sz="1400" dirty="0" err="1">
                <a:solidFill>
                  <a:schemeClr val="bg1"/>
                </a:solidFill>
              </a:rPr>
              <a:t>đến</a:t>
            </a:r>
            <a:r>
              <a:rPr lang="en-US" sz="1400" dirty="0">
                <a:solidFill>
                  <a:schemeClr val="bg1"/>
                </a:solidFill>
              </a:rPr>
              <a:t> </a:t>
            </a:r>
            <a:r>
              <a:rPr lang="en-US" sz="1400" dirty="0" err="1">
                <a:solidFill>
                  <a:schemeClr val="bg1"/>
                </a:solidFill>
              </a:rPr>
              <a:t>hoặc</a:t>
            </a:r>
            <a:r>
              <a:rPr lang="en-US" sz="1400" dirty="0">
                <a:solidFill>
                  <a:schemeClr val="bg1"/>
                </a:solidFill>
              </a:rPr>
              <a:t> </a:t>
            </a:r>
            <a:r>
              <a:rPr lang="en-US" sz="1400" dirty="0" err="1">
                <a:solidFill>
                  <a:schemeClr val="bg1"/>
                </a:solidFill>
              </a:rPr>
              <a:t>có</a:t>
            </a:r>
            <a:r>
              <a:rPr lang="en-US" sz="1400" dirty="0">
                <a:solidFill>
                  <a:schemeClr val="bg1"/>
                </a:solidFill>
              </a:rPr>
              <a:t> </a:t>
            </a:r>
            <a:r>
              <a:rPr lang="en-US" sz="1400" dirty="0" err="1">
                <a:solidFill>
                  <a:schemeClr val="bg1"/>
                </a:solidFill>
              </a:rPr>
              <a:t>khả</a:t>
            </a:r>
            <a:r>
              <a:rPr lang="en-US" sz="1400" dirty="0">
                <a:solidFill>
                  <a:schemeClr val="bg1"/>
                </a:solidFill>
              </a:rPr>
              <a:t> </a:t>
            </a:r>
            <a:r>
              <a:rPr lang="en-US" sz="1400" dirty="0" err="1">
                <a:solidFill>
                  <a:schemeClr val="bg1"/>
                </a:solidFill>
              </a:rPr>
              <a:t>năng</a:t>
            </a:r>
            <a:r>
              <a:rPr lang="en-US" sz="1400" dirty="0">
                <a:solidFill>
                  <a:schemeClr val="bg1"/>
                </a:solidFill>
              </a:rPr>
              <a:t> </a:t>
            </a:r>
            <a:r>
              <a:rPr lang="en-US" sz="1400" dirty="0" err="1">
                <a:solidFill>
                  <a:schemeClr val="bg1"/>
                </a:solidFill>
              </a:rPr>
              <a:t>dẫn</a:t>
            </a:r>
            <a:r>
              <a:rPr lang="en-US" sz="1400" dirty="0">
                <a:solidFill>
                  <a:schemeClr val="bg1"/>
                </a:solidFill>
              </a:rPr>
              <a:t> </a:t>
            </a:r>
            <a:r>
              <a:rPr lang="en-US" sz="1400" dirty="0" err="1">
                <a:solidFill>
                  <a:schemeClr val="bg1"/>
                </a:solidFill>
              </a:rPr>
              <a:t>đến</a:t>
            </a:r>
            <a:r>
              <a:rPr lang="en-US" sz="1400" dirty="0">
                <a:solidFill>
                  <a:schemeClr val="bg1"/>
                </a:solidFill>
              </a:rPr>
              <a:t> </a:t>
            </a:r>
            <a:r>
              <a:rPr lang="en-US" sz="1400" dirty="0" err="1">
                <a:solidFill>
                  <a:schemeClr val="bg1"/>
                </a:solidFill>
              </a:rPr>
              <a:t>loại</a:t>
            </a:r>
            <a:r>
              <a:rPr lang="en-US" sz="1400" dirty="0">
                <a:solidFill>
                  <a:schemeClr val="bg1"/>
                </a:solidFill>
              </a:rPr>
              <a:t> </a:t>
            </a:r>
            <a:r>
              <a:rPr lang="en-US" sz="1400" dirty="0" err="1">
                <a:solidFill>
                  <a:schemeClr val="bg1"/>
                </a:solidFill>
              </a:rPr>
              <a:t>bỏ</a:t>
            </a:r>
            <a:r>
              <a:rPr lang="en-US" sz="1400" dirty="0">
                <a:solidFill>
                  <a:schemeClr val="bg1"/>
                </a:solidFill>
              </a:rPr>
              <a:t> </a:t>
            </a:r>
            <a:r>
              <a:rPr lang="en-US" sz="1400" dirty="0" err="1">
                <a:solidFill>
                  <a:schemeClr val="bg1"/>
                </a:solidFill>
              </a:rPr>
              <a:t>doanh</a:t>
            </a:r>
            <a:r>
              <a:rPr lang="en-US" sz="1400" dirty="0">
                <a:solidFill>
                  <a:schemeClr val="bg1"/>
                </a:solidFill>
              </a:rPr>
              <a:t> </a:t>
            </a:r>
            <a:r>
              <a:rPr lang="en-US" sz="1400" dirty="0" err="1">
                <a:solidFill>
                  <a:schemeClr val="bg1"/>
                </a:solidFill>
              </a:rPr>
              <a:t>nghiệp</a:t>
            </a:r>
            <a:r>
              <a:rPr lang="en-US" sz="1400" dirty="0">
                <a:solidFill>
                  <a:schemeClr val="bg1"/>
                </a:solidFill>
              </a:rPr>
              <a:t> </a:t>
            </a:r>
            <a:r>
              <a:rPr lang="en-US" sz="1400" dirty="0" err="1">
                <a:solidFill>
                  <a:schemeClr val="bg1"/>
                </a:solidFill>
              </a:rPr>
              <a:t>khác</a:t>
            </a:r>
            <a:r>
              <a:rPr lang="en-US" sz="1400" dirty="0">
                <a:solidFill>
                  <a:schemeClr val="bg1"/>
                </a:solidFill>
              </a:rPr>
              <a:t> </a:t>
            </a:r>
            <a:r>
              <a:rPr lang="en-US" sz="1400" dirty="0" err="1">
                <a:solidFill>
                  <a:schemeClr val="bg1"/>
                </a:solidFill>
              </a:rPr>
              <a:t>cùng</a:t>
            </a:r>
            <a:r>
              <a:rPr lang="en-US" sz="1400" dirty="0">
                <a:solidFill>
                  <a:schemeClr val="bg1"/>
                </a:solidFill>
              </a:rPr>
              <a:t> </a:t>
            </a:r>
            <a:r>
              <a:rPr lang="en-US" sz="1400" dirty="0" err="1">
                <a:solidFill>
                  <a:schemeClr val="bg1"/>
                </a:solidFill>
              </a:rPr>
              <a:t>kinh</a:t>
            </a:r>
            <a:r>
              <a:rPr lang="en-US" sz="1400" dirty="0">
                <a:solidFill>
                  <a:schemeClr val="bg1"/>
                </a:solidFill>
              </a:rPr>
              <a:t> </a:t>
            </a:r>
            <a:r>
              <a:rPr lang="en-US" sz="1400" dirty="0" err="1">
                <a:solidFill>
                  <a:schemeClr val="bg1"/>
                </a:solidFill>
              </a:rPr>
              <a:t>doanh</a:t>
            </a:r>
            <a:r>
              <a:rPr lang="en-US" sz="1400" dirty="0">
                <a:solidFill>
                  <a:schemeClr val="bg1"/>
                </a:solidFill>
              </a:rPr>
              <a:t> </a:t>
            </a:r>
            <a:r>
              <a:rPr lang="en-US" sz="1400" dirty="0" err="1">
                <a:solidFill>
                  <a:schemeClr val="bg1"/>
                </a:solidFill>
              </a:rPr>
              <a:t>loại</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hóa</a:t>
            </a:r>
            <a:r>
              <a:rPr lang="en-US" sz="1400" dirty="0">
                <a:solidFill>
                  <a:schemeClr val="bg1"/>
                </a:solidFill>
              </a:rPr>
              <a:t>, </a:t>
            </a:r>
            <a:r>
              <a:rPr lang="en-US" sz="1400" dirty="0" err="1">
                <a:solidFill>
                  <a:schemeClr val="bg1"/>
                </a:solidFill>
              </a:rPr>
              <a:t>dịch</a:t>
            </a:r>
            <a:r>
              <a:rPr lang="en-US" sz="1400" dirty="0">
                <a:solidFill>
                  <a:schemeClr val="bg1"/>
                </a:solidFill>
              </a:rPr>
              <a:t> </a:t>
            </a:r>
            <a:r>
              <a:rPr lang="en-US" sz="1400" dirty="0" err="1">
                <a:solidFill>
                  <a:schemeClr val="bg1"/>
                </a:solidFill>
              </a:rPr>
              <a:t>vụ</a:t>
            </a:r>
            <a:r>
              <a:rPr lang="en-US" sz="1400" dirty="0">
                <a:solidFill>
                  <a:schemeClr val="bg1"/>
                </a:solidFill>
              </a:rPr>
              <a:t> </a:t>
            </a:r>
            <a:r>
              <a:rPr lang="en-US" sz="1400" dirty="0" err="1">
                <a:solidFill>
                  <a:schemeClr val="bg1"/>
                </a:solidFill>
              </a:rPr>
              <a:t>đó</a:t>
            </a:r>
            <a:r>
              <a:rPr lang="en-US" sz="1400" dirty="0" smtClean="0">
                <a:solidFill>
                  <a:schemeClr val="bg1"/>
                </a:solidFill>
              </a:rPr>
              <a:t>.</a:t>
            </a:r>
            <a:endParaRPr lang="en-US" sz="1400" dirty="0">
              <a:solidFill>
                <a:schemeClr val="bg1"/>
              </a:solidFill>
            </a:endParaRPr>
          </a:p>
        </p:txBody>
      </p:sp>
      <p:sp>
        <p:nvSpPr>
          <p:cNvPr id="6" name="Rectangle 5"/>
          <p:cNvSpPr/>
          <p:nvPr/>
        </p:nvSpPr>
        <p:spPr>
          <a:xfrm>
            <a:off x="1143000" y="1465387"/>
            <a:ext cx="4419600" cy="4031873"/>
          </a:xfrm>
          <a:prstGeom prst="rect">
            <a:avLst/>
          </a:prstGeom>
        </p:spPr>
        <p:txBody>
          <a:bodyPr wrap="square">
            <a:spAutoFit/>
          </a:bodyPr>
          <a:lstStyle/>
          <a:p>
            <a:pPr algn="just" fontAlgn="base"/>
            <a:r>
              <a:rPr lang="vi-VN" sz="1600" b="1" dirty="0">
                <a:solidFill>
                  <a:schemeClr val="bg1"/>
                </a:solidFill>
              </a:rPr>
              <a:t>Điều 39.</a:t>
            </a:r>
            <a:r>
              <a:rPr lang="vi-VN" sz="1600" dirty="0">
                <a:solidFill>
                  <a:schemeClr val="bg1"/>
                </a:solidFill>
              </a:rPr>
              <a:t> Hành vi cạnh tranh không lành mạnh</a:t>
            </a:r>
          </a:p>
          <a:p>
            <a:pPr algn="just" fontAlgn="base"/>
            <a:r>
              <a:rPr lang="vi-VN" sz="1600" dirty="0">
                <a:solidFill>
                  <a:schemeClr val="bg1"/>
                </a:solidFill>
              </a:rPr>
              <a:t>Hành vi cạnh tranh không lành mạnh trong Luật này bao gồm:</a:t>
            </a:r>
          </a:p>
          <a:p>
            <a:pPr algn="just" fontAlgn="base"/>
            <a:r>
              <a:rPr lang="vi-VN" sz="1600" dirty="0" smtClean="0">
                <a:solidFill>
                  <a:srgbClr val="00B050"/>
                </a:solidFill>
              </a:rPr>
              <a:t>2</a:t>
            </a:r>
            <a:r>
              <a:rPr lang="vi-VN" sz="1600" dirty="0">
                <a:solidFill>
                  <a:srgbClr val="00B050"/>
                </a:solidFill>
              </a:rPr>
              <a:t>. Xâm phạm bí mật kinh doanh;</a:t>
            </a:r>
          </a:p>
          <a:p>
            <a:pPr algn="just" fontAlgn="base"/>
            <a:r>
              <a:rPr lang="vi-VN" sz="1600" dirty="0">
                <a:solidFill>
                  <a:srgbClr val="00B050"/>
                </a:solidFill>
              </a:rPr>
              <a:t>3. </a:t>
            </a:r>
            <a:r>
              <a:rPr lang="en-US" sz="1600" dirty="0" smtClean="0">
                <a:solidFill>
                  <a:srgbClr val="00B050"/>
                </a:solidFill>
              </a:rPr>
              <a:t>E</a:t>
            </a:r>
            <a:r>
              <a:rPr lang="vi-VN" sz="1600" dirty="0" smtClean="0">
                <a:solidFill>
                  <a:srgbClr val="00B050"/>
                </a:solidFill>
              </a:rPr>
              <a:t>p </a:t>
            </a:r>
            <a:r>
              <a:rPr lang="vi-VN" sz="1600" dirty="0">
                <a:solidFill>
                  <a:srgbClr val="00B050"/>
                </a:solidFill>
              </a:rPr>
              <a:t>buộc trong kinh doanh;</a:t>
            </a:r>
          </a:p>
          <a:p>
            <a:pPr algn="just" fontAlgn="base"/>
            <a:r>
              <a:rPr lang="vi-VN" sz="1600" dirty="0">
                <a:solidFill>
                  <a:srgbClr val="00B050"/>
                </a:solidFill>
              </a:rPr>
              <a:t>4. Gièm pha doanh nghiệp khác;</a:t>
            </a:r>
          </a:p>
          <a:p>
            <a:pPr algn="just" fontAlgn="base"/>
            <a:r>
              <a:rPr lang="vi-VN" sz="1600" dirty="0">
                <a:solidFill>
                  <a:srgbClr val="00B050"/>
                </a:solidFill>
              </a:rPr>
              <a:t>5. Gây rối hoạt động kinh doanh của doanh nghiệp khác;</a:t>
            </a:r>
          </a:p>
          <a:p>
            <a:pPr algn="just" fontAlgn="base"/>
            <a:r>
              <a:rPr lang="vi-VN" sz="1600" dirty="0">
                <a:solidFill>
                  <a:schemeClr val="bg1"/>
                </a:solidFill>
              </a:rPr>
              <a:t>6. Quảng cáo nhằm cạnh tranh không lành mạnh;</a:t>
            </a:r>
          </a:p>
          <a:p>
            <a:pPr algn="just" fontAlgn="base"/>
            <a:r>
              <a:rPr lang="vi-VN" sz="1600" dirty="0">
                <a:solidFill>
                  <a:schemeClr val="bg1"/>
                </a:solidFill>
              </a:rPr>
              <a:t>7. Khuyến mại nhằm cạnh tranh không lành mạnh</a:t>
            </a:r>
            <a:r>
              <a:rPr lang="vi-VN" sz="1600" dirty="0" smtClean="0">
                <a:solidFill>
                  <a:schemeClr val="bg1"/>
                </a:solidFill>
              </a:rPr>
              <a:t>;</a:t>
            </a:r>
            <a:r>
              <a:rPr lang="vi-VN" sz="1600" dirty="0">
                <a:solidFill>
                  <a:schemeClr val="bg1"/>
                </a:solidFill>
              </a:rPr>
              <a:t> </a:t>
            </a:r>
            <a:endParaRPr lang="en-US" sz="1600" dirty="0" smtClean="0">
              <a:solidFill>
                <a:schemeClr val="bg1"/>
              </a:solidFill>
            </a:endParaRPr>
          </a:p>
          <a:p>
            <a:pPr algn="just" fontAlgn="base"/>
            <a:r>
              <a:rPr lang="vi-VN" sz="1600" dirty="0" smtClean="0">
                <a:solidFill>
                  <a:srgbClr val="FF0000"/>
                </a:solidFill>
              </a:rPr>
              <a:t>1</a:t>
            </a:r>
            <a:r>
              <a:rPr lang="vi-VN" sz="1600" dirty="0">
                <a:solidFill>
                  <a:srgbClr val="FF0000"/>
                </a:solidFill>
              </a:rPr>
              <a:t>. Chỉ dẫn gây nhầm lẫn</a:t>
            </a:r>
            <a:r>
              <a:rPr lang="vi-VN" sz="1600" dirty="0" smtClean="0">
                <a:solidFill>
                  <a:srgbClr val="FF0000"/>
                </a:solidFill>
              </a:rPr>
              <a:t>;</a:t>
            </a:r>
            <a:endParaRPr lang="vi-VN" sz="1600" dirty="0">
              <a:solidFill>
                <a:srgbClr val="FF0000"/>
              </a:solidFill>
            </a:endParaRPr>
          </a:p>
          <a:p>
            <a:pPr algn="just" fontAlgn="base"/>
            <a:r>
              <a:rPr lang="vi-VN" sz="1600" dirty="0">
                <a:solidFill>
                  <a:srgbClr val="FF0000"/>
                </a:solidFill>
              </a:rPr>
              <a:t>8. Phân biệt đối xử của hiệp hội;</a:t>
            </a:r>
          </a:p>
          <a:p>
            <a:pPr algn="just" fontAlgn="base"/>
            <a:r>
              <a:rPr lang="vi-VN" sz="1600" dirty="0">
                <a:solidFill>
                  <a:srgbClr val="FF0000"/>
                </a:solidFill>
              </a:rPr>
              <a:t>9. Bán hàng đa cấp bất chính</a:t>
            </a:r>
            <a:r>
              <a:rPr lang="vi-VN" sz="1600" dirty="0" smtClean="0">
                <a:solidFill>
                  <a:srgbClr val="FF0000"/>
                </a:solidFill>
              </a:rPr>
              <a:t>;</a:t>
            </a:r>
            <a:endParaRPr lang="en-US" dirty="0" smtClean="0">
              <a:solidFill>
                <a:schemeClr val="bg1"/>
              </a:solidFill>
            </a:endParaRPr>
          </a:p>
          <a:p>
            <a:pPr fontAlgn="base"/>
            <a:r>
              <a:rPr lang="en-US" sz="1600" b="1" i="1" dirty="0" err="1" smtClean="0">
                <a:solidFill>
                  <a:schemeClr val="bg1"/>
                </a:solidFill>
              </a:rPr>
              <a:t>Luật</a:t>
            </a:r>
            <a:r>
              <a:rPr lang="en-US" sz="1600" b="1" i="1" dirty="0" smtClean="0">
                <a:solidFill>
                  <a:schemeClr val="bg1"/>
                </a:solidFill>
              </a:rPr>
              <a:t> </a:t>
            </a:r>
            <a:r>
              <a:rPr lang="en-US" sz="1600" b="1" i="1" dirty="0" err="1" smtClean="0">
                <a:solidFill>
                  <a:schemeClr val="bg1"/>
                </a:solidFill>
              </a:rPr>
              <a:t>cạnh</a:t>
            </a:r>
            <a:r>
              <a:rPr lang="en-US" sz="1600" b="1" i="1" dirty="0" smtClean="0">
                <a:solidFill>
                  <a:schemeClr val="bg1"/>
                </a:solidFill>
              </a:rPr>
              <a:t> </a:t>
            </a:r>
            <a:r>
              <a:rPr lang="en-US" sz="1600" b="1" i="1" dirty="0" err="1" smtClean="0">
                <a:solidFill>
                  <a:schemeClr val="bg1"/>
                </a:solidFill>
              </a:rPr>
              <a:t>tranh</a:t>
            </a:r>
            <a:r>
              <a:rPr lang="en-US" sz="1600" b="1" i="1" dirty="0" smtClean="0">
                <a:solidFill>
                  <a:schemeClr val="bg1"/>
                </a:solidFill>
              </a:rPr>
              <a:t> 2004</a:t>
            </a:r>
            <a:endParaRPr lang="vi-VN" sz="1600" b="1" i="1" dirty="0">
              <a:solidFill>
                <a:schemeClr val="bg1"/>
              </a:solidFill>
            </a:endParaRPr>
          </a:p>
        </p:txBody>
      </p:sp>
      <p:sp>
        <p:nvSpPr>
          <p:cNvPr id="7" name="TextBox 6"/>
          <p:cNvSpPr txBox="1"/>
          <p:nvPr/>
        </p:nvSpPr>
        <p:spPr>
          <a:xfrm>
            <a:off x="62167" y="2669380"/>
            <a:ext cx="713657" cy="307777"/>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1400" dirty="0" err="1" smtClean="0">
                <a:solidFill>
                  <a:schemeClr val="bg1"/>
                </a:solidFill>
              </a:rPr>
              <a:t>Giữ</a:t>
            </a:r>
            <a:r>
              <a:rPr lang="en-US" sz="1400" dirty="0" smtClean="0">
                <a:solidFill>
                  <a:schemeClr val="bg1"/>
                </a:solidFill>
              </a:rPr>
              <a:t> </a:t>
            </a:r>
            <a:r>
              <a:rPr lang="en-US" sz="1400" dirty="0" err="1" smtClean="0">
                <a:solidFill>
                  <a:schemeClr val="bg1"/>
                </a:solidFill>
              </a:rPr>
              <a:t>lại</a:t>
            </a:r>
            <a:endParaRPr lang="en-US" sz="1400" dirty="0">
              <a:solidFill>
                <a:schemeClr val="bg1"/>
              </a:solidFill>
            </a:endParaRPr>
          </a:p>
        </p:txBody>
      </p:sp>
      <p:sp>
        <p:nvSpPr>
          <p:cNvPr id="9" name="TextBox 8"/>
          <p:cNvSpPr txBox="1"/>
          <p:nvPr/>
        </p:nvSpPr>
        <p:spPr>
          <a:xfrm>
            <a:off x="6365631" y="898306"/>
            <a:ext cx="2743200" cy="403187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fontAlgn="base"/>
            <a:r>
              <a:rPr lang="en-US" sz="1400" b="1" dirty="0" smtClean="0">
                <a:solidFill>
                  <a:schemeClr val="bg1"/>
                </a:solidFill>
              </a:rPr>
              <a:t>5. </a:t>
            </a:r>
            <a:r>
              <a:rPr lang="en-US" sz="1400" b="1" dirty="0" err="1" smtClean="0">
                <a:solidFill>
                  <a:schemeClr val="bg1"/>
                </a:solidFill>
              </a:rPr>
              <a:t>Lôi</a:t>
            </a:r>
            <a:r>
              <a:rPr lang="en-US" sz="1400" b="1" dirty="0" smtClean="0">
                <a:solidFill>
                  <a:schemeClr val="bg1"/>
                </a:solidFill>
              </a:rPr>
              <a:t> </a:t>
            </a:r>
            <a:r>
              <a:rPr lang="en-US" sz="1400" b="1" dirty="0" err="1">
                <a:solidFill>
                  <a:schemeClr val="bg1"/>
                </a:solidFill>
              </a:rPr>
              <a:t>kéo</a:t>
            </a:r>
            <a:r>
              <a:rPr lang="en-US" sz="1400" b="1" dirty="0">
                <a:solidFill>
                  <a:schemeClr val="bg1"/>
                </a:solidFill>
              </a:rPr>
              <a:t> </a:t>
            </a:r>
            <a:r>
              <a:rPr lang="en-US" sz="1400" b="1" dirty="0" err="1">
                <a:solidFill>
                  <a:schemeClr val="bg1"/>
                </a:solidFill>
              </a:rPr>
              <a:t>khách</a:t>
            </a:r>
            <a:r>
              <a:rPr lang="en-US" sz="1400" b="1" dirty="0">
                <a:solidFill>
                  <a:schemeClr val="bg1"/>
                </a:solidFill>
              </a:rPr>
              <a:t> </a:t>
            </a:r>
            <a:r>
              <a:rPr lang="en-US" sz="1400" b="1" dirty="0" err="1">
                <a:solidFill>
                  <a:schemeClr val="bg1"/>
                </a:solidFill>
              </a:rPr>
              <a:t>hàng</a:t>
            </a:r>
            <a:r>
              <a:rPr lang="en-US" sz="1400" b="1" dirty="0">
                <a:solidFill>
                  <a:schemeClr val="bg1"/>
                </a:solidFill>
              </a:rPr>
              <a:t> </a:t>
            </a:r>
            <a:r>
              <a:rPr lang="en-US" sz="1400" b="1" dirty="0" err="1">
                <a:solidFill>
                  <a:schemeClr val="bg1"/>
                </a:solidFill>
              </a:rPr>
              <a:t>bất</a:t>
            </a:r>
            <a:r>
              <a:rPr lang="en-US" sz="1400" b="1" dirty="0">
                <a:solidFill>
                  <a:schemeClr val="bg1"/>
                </a:solidFill>
              </a:rPr>
              <a:t> </a:t>
            </a:r>
            <a:r>
              <a:rPr lang="en-US" sz="1400" b="1" dirty="0" err="1">
                <a:solidFill>
                  <a:schemeClr val="bg1"/>
                </a:solidFill>
              </a:rPr>
              <a:t>chính</a:t>
            </a:r>
            <a:r>
              <a:rPr lang="en-US" sz="1400" b="1" dirty="0">
                <a:solidFill>
                  <a:schemeClr val="bg1"/>
                </a:solidFill>
              </a:rPr>
              <a:t> </a:t>
            </a:r>
            <a:r>
              <a:rPr lang="en-US" sz="1400" b="1" dirty="0" err="1">
                <a:solidFill>
                  <a:schemeClr val="bg1"/>
                </a:solidFill>
              </a:rPr>
              <a:t>bằng</a:t>
            </a:r>
            <a:r>
              <a:rPr lang="en-US" sz="1400" b="1" dirty="0">
                <a:solidFill>
                  <a:schemeClr val="bg1"/>
                </a:solidFill>
              </a:rPr>
              <a:t> </a:t>
            </a:r>
            <a:r>
              <a:rPr lang="en-US" sz="1400" b="1" dirty="0" err="1">
                <a:solidFill>
                  <a:schemeClr val="bg1"/>
                </a:solidFill>
              </a:rPr>
              <a:t>các</a:t>
            </a:r>
            <a:r>
              <a:rPr lang="en-US" sz="1400" b="1" dirty="0">
                <a:solidFill>
                  <a:schemeClr val="bg1"/>
                </a:solidFill>
              </a:rPr>
              <a:t> </a:t>
            </a:r>
            <a:r>
              <a:rPr lang="en-US" sz="1400" b="1" dirty="0" err="1">
                <a:solidFill>
                  <a:schemeClr val="bg1"/>
                </a:solidFill>
              </a:rPr>
              <a:t>hình</a:t>
            </a:r>
            <a:r>
              <a:rPr lang="en-US" sz="1400" b="1" dirty="0">
                <a:solidFill>
                  <a:schemeClr val="bg1"/>
                </a:solidFill>
              </a:rPr>
              <a:t> </a:t>
            </a:r>
            <a:r>
              <a:rPr lang="en-US" sz="1400" b="1" dirty="0" err="1">
                <a:solidFill>
                  <a:schemeClr val="bg1"/>
                </a:solidFill>
              </a:rPr>
              <a:t>thức</a:t>
            </a:r>
            <a:r>
              <a:rPr lang="en-US" sz="1400" b="1" dirty="0">
                <a:solidFill>
                  <a:schemeClr val="bg1"/>
                </a:solidFill>
              </a:rPr>
              <a:t> </a:t>
            </a:r>
            <a:r>
              <a:rPr lang="en-US" sz="1400" b="1" dirty="0" err="1">
                <a:solidFill>
                  <a:schemeClr val="bg1"/>
                </a:solidFill>
              </a:rPr>
              <a:t>sau</a:t>
            </a:r>
            <a:r>
              <a:rPr lang="en-US" sz="1400" b="1" dirty="0">
                <a:solidFill>
                  <a:schemeClr val="bg1"/>
                </a:solidFill>
              </a:rPr>
              <a:t> </a:t>
            </a:r>
            <a:r>
              <a:rPr lang="en-US" sz="1400" b="1" dirty="0" err="1">
                <a:solidFill>
                  <a:schemeClr val="bg1"/>
                </a:solidFill>
              </a:rPr>
              <a:t>đây</a:t>
            </a:r>
            <a:r>
              <a:rPr lang="en-US" sz="1400" b="1" dirty="0">
                <a:solidFill>
                  <a:schemeClr val="bg1"/>
                </a:solidFill>
              </a:rPr>
              <a:t>:</a:t>
            </a:r>
          </a:p>
          <a:p>
            <a:pPr fontAlgn="base"/>
            <a:r>
              <a:rPr lang="en-US" sz="1400" dirty="0">
                <a:solidFill>
                  <a:schemeClr val="bg1"/>
                </a:solidFill>
              </a:rPr>
              <a:t>a) </a:t>
            </a:r>
            <a:r>
              <a:rPr lang="en-US" sz="1400" dirty="0" err="1">
                <a:solidFill>
                  <a:schemeClr val="bg1"/>
                </a:solidFill>
              </a:rPr>
              <a:t>Đưa</a:t>
            </a:r>
            <a:r>
              <a:rPr lang="en-US" sz="1400" dirty="0">
                <a:solidFill>
                  <a:schemeClr val="bg1"/>
                </a:solidFill>
              </a:rPr>
              <a:t> </a:t>
            </a:r>
            <a:r>
              <a:rPr lang="en-US" sz="1400" dirty="0" err="1">
                <a:solidFill>
                  <a:schemeClr val="bg1"/>
                </a:solidFill>
              </a:rPr>
              <a:t>thông</a:t>
            </a:r>
            <a:r>
              <a:rPr lang="en-US" sz="1400" dirty="0">
                <a:solidFill>
                  <a:schemeClr val="bg1"/>
                </a:solidFill>
              </a:rPr>
              <a:t> tin </a:t>
            </a:r>
            <a:r>
              <a:rPr lang="en-US" sz="1400" dirty="0" err="1">
                <a:solidFill>
                  <a:schemeClr val="bg1"/>
                </a:solidFill>
              </a:rPr>
              <a:t>gian</a:t>
            </a:r>
            <a:r>
              <a:rPr lang="en-US" sz="1400" dirty="0">
                <a:solidFill>
                  <a:schemeClr val="bg1"/>
                </a:solidFill>
              </a:rPr>
              <a:t> </a:t>
            </a:r>
            <a:r>
              <a:rPr lang="en-US" sz="1400" dirty="0" err="1">
                <a:solidFill>
                  <a:schemeClr val="bg1"/>
                </a:solidFill>
              </a:rPr>
              <a:t>dối</a:t>
            </a:r>
            <a:r>
              <a:rPr lang="en-US" sz="1400" dirty="0">
                <a:solidFill>
                  <a:schemeClr val="bg1"/>
                </a:solidFill>
              </a:rPr>
              <a:t> </a:t>
            </a:r>
            <a:r>
              <a:rPr lang="en-US" sz="1400" dirty="0" err="1">
                <a:solidFill>
                  <a:schemeClr val="bg1"/>
                </a:solidFill>
              </a:rPr>
              <a:t>hoặc</a:t>
            </a:r>
            <a:r>
              <a:rPr lang="en-US" sz="1400" dirty="0">
                <a:solidFill>
                  <a:schemeClr val="bg1"/>
                </a:solidFill>
              </a:rPr>
              <a:t> </a:t>
            </a:r>
            <a:r>
              <a:rPr lang="en-US" sz="1400" dirty="0" err="1">
                <a:solidFill>
                  <a:schemeClr val="bg1"/>
                </a:solidFill>
              </a:rPr>
              <a:t>gây</a:t>
            </a:r>
            <a:r>
              <a:rPr lang="en-US" sz="1400" dirty="0">
                <a:solidFill>
                  <a:schemeClr val="bg1"/>
                </a:solidFill>
              </a:rPr>
              <a:t> </a:t>
            </a:r>
            <a:r>
              <a:rPr lang="en-US" sz="1400" dirty="0" err="1">
                <a:solidFill>
                  <a:schemeClr val="bg1"/>
                </a:solidFill>
              </a:rPr>
              <a:t>nhầm</a:t>
            </a:r>
            <a:r>
              <a:rPr lang="en-US" sz="1400" dirty="0">
                <a:solidFill>
                  <a:schemeClr val="bg1"/>
                </a:solidFill>
              </a:rPr>
              <a:t> </a:t>
            </a:r>
            <a:r>
              <a:rPr lang="en-US" sz="1400" dirty="0" err="1">
                <a:solidFill>
                  <a:schemeClr val="bg1"/>
                </a:solidFill>
              </a:rPr>
              <a:t>lẫn</a:t>
            </a:r>
            <a:r>
              <a:rPr lang="en-US" sz="1400" dirty="0">
                <a:solidFill>
                  <a:schemeClr val="bg1"/>
                </a:solidFill>
              </a:rPr>
              <a:t> </a:t>
            </a:r>
            <a:r>
              <a:rPr lang="en-US" sz="1400" dirty="0" err="1">
                <a:solidFill>
                  <a:schemeClr val="bg1"/>
                </a:solidFill>
              </a:rPr>
              <a:t>cho</a:t>
            </a:r>
            <a:r>
              <a:rPr lang="en-US" sz="1400" dirty="0">
                <a:solidFill>
                  <a:schemeClr val="bg1"/>
                </a:solidFill>
              </a:rPr>
              <a:t> </a:t>
            </a:r>
            <a:r>
              <a:rPr lang="en-US" sz="1400" dirty="0" err="1">
                <a:solidFill>
                  <a:schemeClr val="bg1"/>
                </a:solidFill>
              </a:rPr>
              <a:t>khách</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về</a:t>
            </a:r>
            <a:r>
              <a:rPr lang="en-US" sz="1400" dirty="0">
                <a:solidFill>
                  <a:schemeClr val="bg1"/>
                </a:solidFill>
              </a:rPr>
              <a:t> </a:t>
            </a:r>
            <a:r>
              <a:rPr lang="en-US" sz="1400" dirty="0" err="1">
                <a:solidFill>
                  <a:schemeClr val="bg1"/>
                </a:solidFill>
              </a:rPr>
              <a:t>doanh</a:t>
            </a:r>
            <a:r>
              <a:rPr lang="en-US" sz="1400" dirty="0">
                <a:solidFill>
                  <a:schemeClr val="bg1"/>
                </a:solidFill>
              </a:rPr>
              <a:t> </a:t>
            </a:r>
            <a:r>
              <a:rPr lang="en-US" sz="1400" dirty="0" err="1">
                <a:solidFill>
                  <a:schemeClr val="bg1"/>
                </a:solidFill>
              </a:rPr>
              <a:t>nghiệp</a:t>
            </a:r>
            <a:r>
              <a:rPr lang="en-US" sz="1400" dirty="0">
                <a:solidFill>
                  <a:schemeClr val="bg1"/>
                </a:solidFill>
              </a:rPr>
              <a:t> </a:t>
            </a:r>
            <a:r>
              <a:rPr lang="en-US" sz="1400" dirty="0" err="1">
                <a:solidFill>
                  <a:schemeClr val="bg1"/>
                </a:solidFill>
              </a:rPr>
              <a:t>hoặc</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hóa</a:t>
            </a:r>
            <a:r>
              <a:rPr lang="en-US" sz="1400" dirty="0">
                <a:solidFill>
                  <a:schemeClr val="bg1"/>
                </a:solidFill>
              </a:rPr>
              <a:t>, </a:t>
            </a:r>
            <a:r>
              <a:rPr lang="en-US" sz="1400" dirty="0" err="1">
                <a:solidFill>
                  <a:schemeClr val="bg1"/>
                </a:solidFill>
              </a:rPr>
              <a:t>dịch</a:t>
            </a:r>
            <a:r>
              <a:rPr lang="en-US" sz="1400" dirty="0">
                <a:solidFill>
                  <a:schemeClr val="bg1"/>
                </a:solidFill>
              </a:rPr>
              <a:t> </a:t>
            </a:r>
            <a:r>
              <a:rPr lang="en-US" sz="1400" dirty="0" err="1">
                <a:solidFill>
                  <a:schemeClr val="bg1"/>
                </a:solidFill>
              </a:rPr>
              <a:t>vụ</a:t>
            </a:r>
            <a:r>
              <a:rPr lang="en-US" sz="1400" dirty="0">
                <a:solidFill>
                  <a:schemeClr val="bg1"/>
                </a:solidFill>
              </a:rPr>
              <a:t>, </a:t>
            </a:r>
            <a:r>
              <a:rPr lang="en-US" sz="1400" dirty="0" err="1">
                <a:solidFill>
                  <a:schemeClr val="bg1"/>
                </a:solidFill>
              </a:rPr>
              <a:t>khuyến</a:t>
            </a:r>
            <a:r>
              <a:rPr lang="en-US" sz="1400" dirty="0">
                <a:solidFill>
                  <a:schemeClr val="bg1"/>
                </a:solidFill>
              </a:rPr>
              <a:t> </a:t>
            </a:r>
            <a:r>
              <a:rPr lang="en-US" sz="1400" dirty="0" err="1">
                <a:solidFill>
                  <a:schemeClr val="bg1"/>
                </a:solidFill>
              </a:rPr>
              <a:t>mại</a:t>
            </a:r>
            <a:r>
              <a:rPr lang="en-US" sz="1400" dirty="0">
                <a:solidFill>
                  <a:schemeClr val="bg1"/>
                </a:solidFill>
              </a:rPr>
              <a:t>, </a:t>
            </a:r>
            <a:r>
              <a:rPr lang="en-US" sz="1400" dirty="0" err="1">
                <a:solidFill>
                  <a:schemeClr val="bg1"/>
                </a:solidFill>
              </a:rPr>
              <a:t>điều</a:t>
            </a:r>
            <a:r>
              <a:rPr lang="en-US" sz="1400" dirty="0">
                <a:solidFill>
                  <a:schemeClr val="bg1"/>
                </a:solidFill>
              </a:rPr>
              <a:t> </a:t>
            </a:r>
            <a:r>
              <a:rPr lang="en-US" sz="1400" dirty="0" err="1">
                <a:solidFill>
                  <a:schemeClr val="bg1"/>
                </a:solidFill>
              </a:rPr>
              <a:t>kiện</a:t>
            </a:r>
            <a:r>
              <a:rPr lang="en-US" sz="1400" dirty="0">
                <a:solidFill>
                  <a:schemeClr val="bg1"/>
                </a:solidFill>
              </a:rPr>
              <a:t> </a:t>
            </a:r>
            <a:r>
              <a:rPr lang="en-US" sz="1400" dirty="0" err="1">
                <a:solidFill>
                  <a:schemeClr val="bg1"/>
                </a:solidFill>
              </a:rPr>
              <a:t>giao</a:t>
            </a:r>
            <a:r>
              <a:rPr lang="en-US" sz="1400" dirty="0">
                <a:solidFill>
                  <a:schemeClr val="bg1"/>
                </a:solidFill>
              </a:rPr>
              <a:t> </a:t>
            </a:r>
            <a:r>
              <a:rPr lang="en-US" sz="1400" dirty="0" err="1">
                <a:solidFill>
                  <a:schemeClr val="bg1"/>
                </a:solidFill>
              </a:rPr>
              <a:t>dịch</a:t>
            </a:r>
            <a:r>
              <a:rPr lang="en-US" sz="1400" dirty="0">
                <a:solidFill>
                  <a:schemeClr val="bg1"/>
                </a:solidFill>
              </a:rPr>
              <a:t> </a:t>
            </a:r>
            <a:r>
              <a:rPr lang="en-US" sz="1400" dirty="0" err="1">
                <a:solidFill>
                  <a:schemeClr val="bg1"/>
                </a:solidFill>
              </a:rPr>
              <a:t>liên</a:t>
            </a:r>
            <a:r>
              <a:rPr lang="en-US" sz="1400" dirty="0">
                <a:solidFill>
                  <a:schemeClr val="bg1"/>
                </a:solidFill>
              </a:rPr>
              <a:t> </a:t>
            </a:r>
            <a:r>
              <a:rPr lang="en-US" sz="1400" dirty="0" err="1">
                <a:solidFill>
                  <a:schemeClr val="bg1"/>
                </a:solidFill>
              </a:rPr>
              <a:t>quan</a:t>
            </a:r>
            <a:r>
              <a:rPr lang="en-US" sz="1400" dirty="0">
                <a:solidFill>
                  <a:schemeClr val="bg1"/>
                </a:solidFill>
              </a:rPr>
              <a:t> </a:t>
            </a:r>
            <a:r>
              <a:rPr lang="en-US" sz="1400" dirty="0" err="1">
                <a:solidFill>
                  <a:schemeClr val="bg1"/>
                </a:solidFill>
              </a:rPr>
              <a:t>đến</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hóa</a:t>
            </a:r>
            <a:r>
              <a:rPr lang="en-US" sz="1400" dirty="0">
                <a:solidFill>
                  <a:schemeClr val="bg1"/>
                </a:solidFill>
              </a:rPr>
              <a:t>, </a:t>
            </a:r>
            <a:r>
              <a:rPr lang="en-US" sz="1400" dirty="0" err="1">
                <a:solidFill>
                  <a:schemeClr val="bg1"/>
                </a:solidFill>
              </a:rPr>
              <a:t>dịch</a:t>
            </a:r>
            <a:r>
              <a:rPr lang="en-US" sz="1400" dirty="0">
                <a:solidFill>
                  <a:schemeClr val="bg1"/>
                </a:solidFill>
              </a:rPr>
              <a:t> </a:t>
            </a:r>
            <a:r>
              <a:rPr lang="en-US" sz="1400" dirty="0" err="1">
                <a:solidFill>
                  <a:schemeClr val="bg1"/>
                </a:solidFill>
              </a:rPr>
              <a:t>vụ</a:t>
            </a:r>
            <a:r>
              <a:rPr lang="en-US" sz="1400" dirty="0">
                <a:solidFill>
                  <a:schemeClr val="bg1"/>
                </a:solidFill>
              </a:rPr>
              <a:t> </a:t>
            </a:r>
            <a:r>
              <a:rPr lang="en-US" sz="1400" dirty="0" err="1">
                <a:solidFill>
                  <a:schemeClr val="bg1"/>
                </a:solidFill>
              </a:rPr>
              <a:t>mà</a:t>
            </a:r>
            <a:r>
              <a:rPr lang="en-US" sz="1400" dirty="0">
                <a:solidFill>
                  <a:schemeClr val="bg1"/>
                </a:solidFill>
              </a:rPr>
              <a:t> </a:t>
            </a:r>
            <a:r>
              <a:rPr lang="en-US" sz="1400" dirty="0" err="1">
                <a:solidFill>
                  <a:schemeClr val="bg1"/>
                </a:solidFill>
              </a:rPr>
              <a:t>doanh</a:t>
            </a:r>
            <a:r>
              <a:rPr lang="en-US" sz="1400" dirty="0">
                <a:solidFill>
                  <a:schemeClr val="bg1"/>
                </a:solidFill>
              </a:rPr>
              <a:t> </a:t>
            </a:r>
            <a:r>
              <a:rPr lang="en-US" sz="1400" dirty="0" err="1">
                <a:solidFill>
                  <a:schemeClr val="bg1"/>
                </a:solidFill>
              </a:rPr>
              <a:t>nghiệp</a:t>
            </a:r>
            <a:r>
              <a:rPr lang="en-US" sz="1400" dirty="0">
                <a:solidFill>
                  <a:schemeClr val="bg1"/>
                </a:solidFill>
              </a:rPr>
              <a:t> </a:t>
            </a:r>
            <a:r>
              <a:rPr lang="en-US" sz="1400" dirty="0" err="1">
                <a:solidFill>
                  <a:schemeClr val="bg1"/>
                </a:solidFill>
              </a:rPr>
              <a:t>cung</a:t>
            </a:r>
            <a:r>
              <a:rPr lang="en-US" sz="1400" dirty="0">
                <a:solidFill>
                  <a:schemeClr val="bg1"/>
                </a:solidFill>
              </a:rPr>
              <a:t> </a:t>
            </a:r>
            <a:r>
              <a:rPr lang="en-US" sz="1400" dirty="0" err="1">
                <a:solidFill>
                  <a:schemeClr val="bg1"/>
                </a:solidFill>
              </a:rPr>
              <a:t>cấp</a:t>
            </a:r>
            <a:r>
              <a:rPr lang="en-US" sz="1400" dirty="0">
                <a:solidFill>
                  <a:schemeClr val="bg1"/>
                </a:solidFill>
              </a:rPr>
              <a:t> </a:t>
            </a:r>
            <a:r>
              <a:rPr lang="en-US" sz="1400" dirty="0" err="1">
                <a:solidFill>
                  <a:schemeClr val="bg1"/>
                </a:solidFill>
              </a:rPr>
              <a:t>nhằm</a:t>
            </a:r>
            <a:r>
              <a:rPr lang="en-US" sz="1400" dirty="0">
                <a:solidFill>
                  <a:schemeClr val="bg1"/>
                </a:solidFill>
              </a:rPr>
              <a:t> </a:t>
            </a:r>
            <a:r>
              <a:rPr lang="en-US" sz="1400" dirty="0" err="1">
                <a:solidFill>
                  <a:schemeClr val="bg1"/>
                </a:solidFill>
              </a:rPr>
              <a:t>thu</a:t>
            </a:r>
            <a:r>
              <a:rPr lang="en-US" sz="1400" dirty="0">
                <a:solidFill>
                  <a:schemeClr val="bg1"/>
                </a:solidFill>
              </a:rPr>
              <a:t> </a:t>
            </a:r>
            <a:r>
              <a:rPr lang="en-US" sz="1400" dirty="0" err="1">
                <a:solidFill>
                  <a:schemeClr val="bg1"/>
                </a:solidFill>
              </a:rPr>
              <a:t>hút</a:t>
            </a:r>
            <a:r>
              <a:rPr lang="en-US" sz="1400" dirty="0">
                <a:solidFill>
                  <a:schemeClr val="bg1"/>
                </a:solidFill>
              </a:rPr>
              <a:t> </a:t>
            </a:r>
            <a:r>
              <a:rPr lang="en-US" sz="1400" dirty="0" err="1">
                <a:solidFill>
                  <a:schemeClr val="bg1"/>
                </a:solidFill>
              </a:rPr>
              <a:t>khách</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của</a:t>
            </a:r>
            <a:r>
              <a:rPr lang="en-US" sz="1400" dirty="0">
                <a:solidFill>
                  <a:schemeClr val="bg1"/>
                </a:solidFill>
              </a:rPr>
              <a:t> </a:t>
            </a:r>
            <a:r>
              <a:rPr lang="en-US" sz="1400" dirty="0" err="1">
                <a:solidFill>
                  <a:schemeClr val="bg1"/>
                </a:solidFill>
              </a:rPr>
              <a:t>doanh</a:t>
            </a:r>
            <a:r>
              <a:rPr lang="en-US" sz="1400" dirty="0">
                <a:solidFill>
                  <a:schemeClr val="bg1"/>
                </a:solidFill>
              </a:rPr>
              <a:t> </a:t>
            </a:r>
            <a:r>
              <a:rPr lang="en-US" sz="1400" dirty="0" err="1">
                <a:solidFill>
                  <a:schemeClr val="bg1"/>
                </a:solidFill>
              </a:rPr>
              <a:t>nghiệp</a:t>
            </a:r>
            <a:r>
              <a:rPr lang="en-US" sz="1400" dirty="0">
                <a:solidFill>
                  <a:schemeClr val="bg1"/>
                </a:solidFill>
              </a:rPr>
              <a:t> </a:t>
            </a:r>
            <a:r>
              <a:rPr lang="en-US" sz="1400" dirty="0" err="1">
                <a:solidFill>
                  <a:schemeClr val="bg1"/>
                </a:solidFill>
              </a:rPr>
              <a:t>khác</a:t>
            </a:r>
            <a:r>
              <a:rPr lang="en-US" sz="1400" dirty="0">
                <a:solidFill>
                  <a:schemeClr val="bg1"/>
                </a:solidFill>
              </a:rPr>
              <a:t>;</a:t>
            </a:r>
          </a:p>
          <a:p>
            <a:pPr fontAlgn="base"/>
            <a:r>
              <a:rPr lang="en-US" sz="1400" dirty="0">
                <a:solidFill>
                  <a:schemeClr val="bg1"/>
                </a:solidFill>
              </a:rPr>
              <a:t>b) So </a:t>
            </a:r>
            <a:r>
              <a:rPr lang="en-US" sz="1400" dirty="0" err="1">
                <a:solidFill>
                  <a:schemeClr val="bg1"/>
                </a:solidFill>
              </a:rPr>
              <a:t>sánh</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hóa</a:t>
            </a:r>
            <a:r>
              <a:rPr lang="en-US" sz="1400" dirty="0">
                <a:solidFill>
                  <a:schemeClr val="bg1"/>
                </a:solidFill>
              </a:rPr>
              <a:t>, </a:t>
            </a:r>
            <a:r>
              <a:rPr lang="en-US" sz="1400" dirty="0" err="1">
                <a:solidFill>
                  <a:schemeClr val="bg1"/>
                </a:solidFill>
              </a:rPr>
              <a:t>dịch</a:t>
            </a:r>
            <a:r>
              <a:rPr lang="en-US" sz="1400" dirty="0">
                <a:solidFill>
                  <a:schemeClr val="bg1"/>
                </a:solidFill>
              </a:rPr>
              <a:t> </a:t>
            </a:r>
            <a:r>
              <a:rPr lang="en-US" sz="1400" dirty="0" err="1">
                <a:solidFill>
                  <a:schemeClr val="bg1"/>
                </a:solidFill>
              </a:rPr>
              <a:t>vụ</a:t>
            </a:r>
            <a:r>
              <a:rPr lang="en-US" sz="1400" dirty="0">
                <a:solidFill>
                  <a:schemeClr val="bg1"/>
                </a:solidFill>
              </a:rPr>
              <a:t> </a:t>
            </a:r>
            <a:r>
              <a:rPr lang="en-US" sz="1400" dirty="0" err="1">
                <a:solidFill>
                  <a:schemeClr val="bg1"/>
                </a:solidFill>
              </a:rPr>
              <a:t>của</a:t>
            </a:r>
            <a:r>
              <a:rPr lang="en-US" sz="1400" dirty="0">
                <a:solidFill>
                  <a:schemeClr val="bg1"/>
                </a:solidFill>
              </a:rPr>
              <a:t> </a:t>
            </a:r>
            <a:r>
              <a:rPr lang="en-US" sz="1400" dirty="0" err="1">
                <a:solidFill>
                  <a:schemeClr val="bg1"/>
                </a:solidFill>
              </a:rPr>
              <a:t>mình</a:t>
            </a:r>
            <a:r>
              <a:rPr lang="en-US" sz="1400" dirty="0">
                <a:solidFill>
                  <a:schemeClr val="bg1"/>
                </a:solidFill>
              </a:rPr>
              <a:t> </a:t>
            </a:r>
            <a:r>
              <a:rPr lang="en-US" sz="1400" dirty="0" err="1">
                <a:solidFill>
                  <a:schemeClr val="bg1"/>
                </a:solidFill>
              </a:rPr>
              <a:t>với</a:t>
            </a:r>
            <a:r>
              <a:rPr lang="en-US" sz="1400" dirty="0">
                <a:solidFill>
                  <a:schemeClr val="bg1"/>
                </a:solidFill>
              </a:rPr>
              <a:t> </a:t>
            </a:r>
            <a:r>
              <a:rPr lang="en-US" sz="1400" dirty="0" err="1">
                <a:solidFill>
                  <a:schemeClr val="bg1"/>
                </a:solidFill>
              </a:rPr>
              <a:t>hàng</a:t>
            </a:r>
            <a:r>
              <a:rPr lang="en-US" sz="1400" dirty="0">
                <a:solidFill>
                  <a:schemeClr val="bg1"/>
                </a:solidFill>
              </a:rPr>
              <a:t> </a:t>
            </a:r>
            <a:r>
              <a:rPr lang="en-US" sz="1400" dirty="0" err="1">
                <a:solidFill>
                  <a:schemeClr val="bg1"/>
                </a:solidFill>
              </a:rPr>
              <a:t>hóa</a:t>
            </a:r>
            <a:r>
              <a:rPr lang="en-US" sz="1400" dirty="0">
                <a:solidFill>
                  <a:schemeClr val="bg1"/>
                </a:solidFill>
              </a:rPr>
              <a:t>, </a:t>
            </a:r>
            <a:r>
              <a:rPr lang="en-US" sz="1400" dirty="0" err="1">
                <a:solidFill>
                  <a:schemeClr val="bg1"/>
                </a:solidFill>
              </a:rPr>
              <a:t>dịch</a:t>
            </a:r>
            <a:r>
              <a:rPr lang="en-US" sz="1400" dirty="0">
                <a:solidFill>
                  <a:schemeClr val="bg1"/>
                </a:solidFill>
              </a:rPr>
              <a:t> </a:t>
            </a:r>
            <a:r>
              <a:rPr lang="en-US" sz="1400" dirty="0" err="1">
                <a:solidFill>
                  <a:schemeClr val="bg1"/>
                </a:solidFill>
              </a:rPr>
              <a:t>vụ</a:t>
            </a:r>
            <a:r>
              <a:rPr lang="en-US" sz="1400" dirty="0">
                <a:solidFill>
                  <a:schemeClr val="bg1"/>
                </a:solidFill>
              </a:rPr>
              <a:t> </a:t>
            </a:r>
            <a:r>
              <a:rPr lang="en-US" sz="1400" dirty="0" err="1">
                <a:solidFill>
                  <a:schemeClr val="bg1"/>
                </a:solidFill>
              </a:rPr>
              <a:t>cùng</a:t>
            </a:r>
            <a:r>
              <a:rPr lang="en-US" sz="1400" dirty="0">
                <a:solidFill>
                  <a:schemeClr val="bg1"/>
                </a:solidFill>
              </a:rPr>
              <a:t> </a:t>
            </a:r>
            <a:r>
              <a:rPr lang="en-US" sz="1400" dirty="0" err="1">
                <a:solidFill>
                  <a:schemeClr val="bg1"/>
                </a:solidFill>
              </a:rPr>
              <a:t>loại</a:t>
            </a:r>
            <a:r>
              <a:rPr lang="en-US" sz="1400" dirty="0">
                <a:solidFill>
                  <a:schemeClr val="bg1"/>
                </a:solidFill>
              </a:rPr>
              <a:t> </a:t>
            </a:r>
            <a:r>
              <a:rPr lang="en-US" sz="1400" dirty="0" err="1">
                <a:solidFill>
                  <a:schemeClr val="bg1"/>
                </a:solidFill>
              </a:rPr>
              <a:t>của</a:t>
            </a:r>
            <a:r>
              <a:rPr lang="en-US" sz="1400" dirty="0">
                <a:solidFill>
                  <a:schemeClr val="bg1"/>
                </a:solidFill>
              </a:rPr>
              <a:t> </a:t>
            </a:r>
            <a:r>
              <a:rPr lang="en-US" sz="1400" dirty="0" err="1">
                <a:solidFill>
                  <a:schemeClr val="bg1"/>
                </a:solidFill>
              </a:rPr>
              <a:t>doanh</a:t>
            </a:r>
            <a:r>
              <a:rPr lang="en-US" sz="1400" dirty="0">
                <a:solidFill>
                  <a:schemeClr val="bg1"/>
                </a:solidFill>
              </a:rPr>
              <a:t> </a:t>
            </a:r>
            <a:r>
              <a:rPr lang="en-US" sz="1400" dirty="0" err="1">
                <a:solidFill>
                  <a:schemeClr val="bg1"/>
                </a:solidFill>
              </a:rPr>
              <a:t>nghiệp</a:t>
            </a:r>
            <a:r>
              <a:rPr lang="en-US" sz="1400" dirty="0">
                <a:solidFill>
                  <a:schemeClr val="bg1"/>
                </a:solidFill>
              </a:rPr>
              <a:t> </a:t>
            </a:r>
            <a:r>
              <a:rPr lang="en-US" sz="1400" dirty="0" err="1">
                <a:solidFill>
                  <a:schemeClr val="bg1"/>
                </a:solidFill>
              </a:rPr>
              <a:t>khác</a:t>
            </a:r>
            <a:r>
              <a:rPr lang="en-US" sz="1400" dirty="0">
                <a:solidFill>
                  <a:schemeClr val="bg1"/>
                </a:solidFill>
              </a:rPr>
              <a:t> </a:t>
            </a:r>
            <a:r>
              <a:rPr lang="en-US" sz="1400" dirty="0" err="1">
                <a:solidFill>
                  <a:schemeClr val="bg1"/>
                </a:solidFill>
              </a:rPr>
              <a:t>nhưng</a:t>
            </a:r>
            <a:r>
              <a:rPr lang="en-US" sz="1400" dirty="0">
                <a:solidFill>
                  <a:schemeClr val="bg1"/>
                </a:solidFill>
              </a:rPr>
              <a:t> </a:t>
            </a:r>
            <a:r>
              <a:rPr lang="en-US" sz="1400" dirty="0" err="1">
                <a:solidFill>
                  <a:schemeClr val="bg1"/>
                </a:solidFill>
              </a:rPr>
              <a:t>không</a:t>
            </a:r>
            <a:r>
              <a:rPr lang="en-US" sz="1400" dirty="0">
                <a:solidFill>
                  <a:schemeClr val="bg1"/>
                </a:solidFill>
              </a:rPr>
              <a:t> </a:t>
            </a:r>
            <a:r>
              <a:rPr lang="en-US" sz="1400" dirty="0" err="1">
                <a:solidFill>
                  <a:schemeClr val="bg1"/>
                </a:solidFill>
              </a:rPr>
              <a:t>chứng</a:t>
            </a:r>
            <a:r>
              <a:rPr lang="en-US" sz="1400" dirty="0">
                <a:solidFill>
                  <a:schemeClr val="bg1"/>
                </a:solidFill>
              </a:rPr>
              <a:t> minh </a:t>
            </a:r>
            <a:r>
              <a:rPr lang="en-US" sz="1400" dirty="0" err="1">
                <a:solidFill>
                  <a:schemeClr val="bg1"/>
                </a:solidFill>
              </a:rPr>
              <a:t>được</a:t>
            </a:r>
            <a:r>
              <a:rPr lang="en-US" sz="1400" dirty="0">
                <a:solidFill>
                  <a:schemeClr val="bg1"/>
                </a:solidFill>
              </a:rPr>
              <a:t> </a:t>
            </a:r>
            <a:r>
              <a:rPr lang="en-US" sz="1400" dirty="0" err="1">
                <a:solidFill>
                  <a:schemeClr val="bg1"/>
                </a:solidFill>
              </a:rPr>
              <a:t>nội</a:t>
            </a:r>
            <a:r>
              <a:rPr lang="en-US" sz="1400" dirty="0">
                <a:solidFill>
                  <a:schemeClr val="bg1"/>
                </a:solidFill>
              </a:rPr>
              <a:t> dung.</a:t>
            </a:r>
          </a:p>
          <a:p>
            <a:endParaRPr lang="en-US" dirty="0"/>
          </a:p>
        </p:txBody>
      </p:sp>
      <p:sp>
        <p:nvSpPr>
          <p:cNvPr id="11" name="Left Brace 10"/>
          <p:cNvSpPr/>
          <p:nvPr/>
        </p:nvSpPr>
        <p:spPr>
          <a:xfrm>
            <a:off x="926753" y="2293322"/>
            <a:ext cx="202461" cy="1295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5410200" y="3276600"/>
            <a:ext cx="228600" cy="1100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 name="Straight Arrow Connector 14"/>
          <p:cNvCxnSpPr>
            <a:stCxn id="13" idx="1"/>
          </p:cNvCxnSpPr>
          <p:nvPr/>
        </p:nvCxnSpPr>
        <p:spPr>
          <a:xfrm flipV="1">
            <a:off x="5638800" y="3827028"/>
            <a:ext cx="609600" cy="1"/>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9" name="TextBox 18"/>
          <p:cNvSpPr txBox="1"/>
          <p:nvPr/>
        </p:nvSpPr>
        <p:spPr>
          <a:xfrm>
            <a:off x="152400" y="5445118"/>
            <a:ext cx="2520462" cy="1323439"/>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r>
              <a:rPr lang="en-US" sz="1600" dirty="0">
                <a:solidFill>
                  <a:schemeClr val="bg1"/>
                </a:solidFill>
              </a:rPr>
              <a:t>7. </a:t>
            </a:r>
            <a:r>
              <a:rPr lang="en-US" sz="1600" dirty="0" err="1">
                <a:solidFill>
                  <a:schemeClr val="bg1"/>
                </a:solidFill>
              </a:rPr>
              <a:t>Các</a:t>
            </a:r>
            <a:r>
              <a:rPr lang="en-US" sz="1600" dirty="0">
                <a:solidFill>
                  <a:schemeClr val="bg1"/>
                </a:solidFill>
              </a:rPr>
              <a:t> </a:t>
            </a:r>
            <a:r>
              <a:rPr lang="en-US" sz="1600" dirty="0" err="1">
                <a:solidFill>
                  <a:schemeClr val="bg1"/>
                </a:solidFill>
              </a:rPr>
              <a:t>hành</a:t>
            </a:r>
            <a:r>
              <a:rPr lang="en-US" sz="1600" dirty="0">
                <a:solidFill>
                  <a:schemeClr val="bg1"/>
                </a:solidFill>
              </a:rPr>
              <a:t> vi </a:t>
            </a:r>
            <a:r>
              <a:rPr lang="en-US" sz="1600" dirty="0" err="1">
                <a:solidFill>
                  <a:schemeClr val="bg1"/>
                </a:solidFill>
              </a:rPr>
              <a:t>cạnh</a:t>
            </a:r>
            <a:r>
              <a:rPr lang="en-US" sz="1600" dirty="0">
                <a:solidFill>
                  <a:schemeClr val="bg1"/>
                </a:solidFill>
              </a:rPr>
              <a:t> </a:t>
            </a:r>
            <a:r>
              <a:rPr lang="en-US" sz="1600" dirty="0" err="1">
                <a:solidFill>
                  <a:schemeClr val="bg1"/>
                </a:solidFill>
              </a:rPr>
              <a:t>tranh</a:t>
            </a:r>
            <a:r>
              <a:rPr lang="en-US" sz="1600" dirty="0">
                <a:solidFill>
                  <a:schemeClr val="bg1"/>
                </a:solidFill>
              </a:rPr>
              <a:t> </a:t>
            </a:r>
            <a:r>
              <a:rPr lang="en-US" sz="1600" dirty="0" err="1">
                <a:solidFill>
                  <a:schemeClr val="bg1"/>
                </a:solidFill>
              </a:rPr>
              <a:t>không</a:t>
            </a:r>
            <a:r>
              <a:rPr lang="en-US" sz="1600" dirty="0">
                <a:solidFill>
                  <a:schemeClr val="bg1"/>
                </a:solidFill>
              </a:rPr>
              <a:t> </a:t>
            </a:r>
            <a:r>
              <a:rPr lang="en-US" sz="1600" dirty="0" err="1">
                <a:solidFill>
                  <a:schemeClr val="bg1"/>
                </a:solidFill>
              </a:rPr>
              <a:t>lành</a:t>
            </a:r>
            <a:r>
              <a:rPr lang="en-US" sz="1600" dirty="0">
                <a:solidFill>
                  <a:schemeClr val="bg1"/>
                </a:solidFill>
              </a:rPr>
              <a:t> </a:t>
            </a:r>
            <a:r>
              <a:rPr lang="en-US" sz="1600" dirty="0" err="1">
                <a:solidFill>
                  <a:schemeClr val="bg1"/>
                </a:solidFill>
              </a:rPr>
              <a:t>mạnh</a:t>
            </a:r>
            <a:r>
              <a:rPr lang="en-US" sz="1600" dirty="0">
                <a:solidFill>
                  <a:schemeClr val="bg1"/>
                </a:solidFill>
              </a:rPr>
              <a:t> </a:t>
            </a:r>
            <a:r>
              <a:rPr lang="en-US" sz="1600" dirty="0" err="1">
                <a:solidFill>
                  <a:schemeClr val="bg1"/>
                </a:solidFill>
              </a:rPr>
              <a:t>khác</a:t>
            </a:r>
            <a:r>
              <a:rPr lang="en-US" sz="1600" dirty="0">
                <a:solidFill>
                  <a:schemeClr val="bg1"/>
                </a:solidFill>
              </a:rPr>
              <a:t> </a:t>
            </a:r>
            <a:r>
              <a:rPr lang="en-US" sz="1600" dirty="0" err="1">
                <a:solidFill>
                  <a:schemeClr val="bg1"/>
                </a:solidFill>
              </a:rPr>
              <a:t>bị</a:t>
            </a:r>
            <a:r>
              <a:rPr lang="en-US" sz="1600" dirty="0">
                <a:solidFill>
                  <a:schemeClr val="bg1"/>
                </a:solidFill>
              </a:rPr>
              <a:t> </a:t>
            </a:r>
            <a:r>
              <a:rPr lang="en-US" sz="1600" dirty="0" err="1">
                <a:solidFill>
                  <a:schemeClr val="bg1"/>
                </a:solidFill>
              </a:rPr>
              <a:t>cấm</a:t>
            </a:r>
            <a:r>
              <a:rPr lang="en-US" sz="1600" dirty="0">
                <a:solidFill>
                  <a:schemeClr val="bg1"/>
                </a:solidFill>
              </a:rPr>
              <a:t> </a:t>
            </a:r>
            <a:r>
              <a:rPr lang="en-US" sz="1600" dirty="0" err="1">
                <a:solidFill>
                  <a:schemeClr val="bg1"/>
                </a:solidFill>
              </a:rPr>
              <a:t>theo</a:t>
            </a:r>
            <a:r>
              <a:rPr lang="en-US" sz="1600" dirty="0">
                <a:solidFill>
                  <a:schemeClr val="bg1"/>
                </a:solidFill>
              </a:rPr>
              <a:t> </a:t>
            </a:r>
            <a:r>
              <a:rPr lang="en-US" sz="1600" dirty="0" err="1">
                <a:solidFill>
                  <a:schemeClr val="bg1"/>
                </a:solidFill>
              </a:rPr>
              <a:t>quy</a:t>
            </a:r>
            <a:r>
              <a:rPr lang="en-US" sz="1600" dirty="0">
                <a:solidFill>
                  <a:schemeClr val="bg1"/>
                </a:solidFill>
              </a:rPr>
              <a:t> </a:t>
            </a:r>
            <a:r>
              <a:rPr lang="en-US" sz="1600" dirty="0" err="1">
                <a:solidFill>
                  <a:schemeClr val="bg1"/>
                </a:solidFill>
              </a:rPr>
              <a:t>định</a:t>
            </a:r>
            <a:r>
              <a:rPr lang="en-US" sz="1600" dirty="0">
                <a:solidFill>
                  <a:schemeClr val="bg1"/>
                </a:solidFill>
              </a:rPr>
              <a:t> </a:t>
            </a:r>
            <a:r>
              <a:rPr lang="en-US" sz="1600" dirty="0" err="1">
                <a:solidFill>
                  <a:schemeClr val="bg1"/>
                </a:solidFill>
              </a:rPr>
              <a:t>của</a:t>
            </a:r>
            <a:r>
              <a:rPr lang="en-US" sz="1600" dirty="0">
                <a:solidFill>
                  <a:schemeClr val="bg1"/>
                </a:solidFill>
              </a:rPr>
              <a:t> </a:t>
            </a:r>
            <a:r>
              <a:rPr lang="en-US" sz="1600" dirty="0" err="1">
                <a:solidFill>
                  <a:schemeClr val="bg1"/>
                </a:solidFill>
              </a:rPr>
              <a:t>luật</a:t>
            </a:r>
            <a:r>
              <a:rPr lang="en-US" sz="1600" dirty="0">
                <a:solidFill>
                  <a:schemeClr val="bg1"/>
                </a:solidFill>
              </a:rPr>
              <a:t> </a:t>
            </a:r>
            <a:r>
              <a:rPr lang="en-US" sz="1600" dirty="0" err="1">
                <a:solidFill>
                  <a:schemeClr val="bg1"/>
                </a:solidFill>
              </a:rPr>
              <a:t>khác</a:t>
            </a:r>
            <a:r>
              <a:rPr lang="en-US" sz="1600" dirty="0">
                <a:solidFill>
                  <a:schemeClr val="bg1"/>
                </a:solidFill>
              </a:rPr>
              <a:t>.</a:t>
            </a:r>
          </a:p>
          <a:p>
            <a:endParaRPr lang="en-US" sz="1600" dirty="0">
              <a:solidFill>
                <a:schemeClr val="bg1"/>
              </a:solidFill>
            </a:endParaRPr>
          </a:p>
        </p:txBody>
      </p:sp>
      <p:sp>
        <p:nvSpPr>
          <p:cNvPr id="20" name="TextBox 19"/>
          <p:cNvSpPr txBox="1"/>
          <p:nvPr/>
        </p:nvSpPr>
        <p:spPr>
          <a:xfrm>
            <a:off x="4661389" y="5845227"/>
            <a:ext cx="609600"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400" dirty="0" err="1" smtClean="0">
                <a:solidFill>
                  <a:schemeClr val="bg1"/>
                </a:solidFill>
              </a:rPr>
              <a:t>Bổ</a:t>
            </a:r>
            <a:r>
              <a:rPr lang="en-US" sz="1400" dirty="0" smtClean="0">
                <a:solidFill>
                  <a:schemeClr val="bg1"/>
                </a:solidFill>
              </a:rPr>
              <a:t> sung</a:t>
            </a:r>
            <a:endParaRPr lang="en-US" sz="1400" dirty="0">
              <a:solidFill>
                <a:schemeClr val="bg1"/>
              </a:solidFill>
            </a:endParaRPr>
          </a:p>
        </p:txBody>
      </p:sp>
      <p:sp>
        <p:nvSpPr>
          <p:cNvPr id="26" name="TextBox 25"/>
          <p:cNvSpPr txBox="1"/>
          <p:nvPr/>
        </p:nvSpPr>
        <p:spPr>
          <a:xfrm>
            <a:off x="5638800" y="3972579"/>
            <a:ext cx="609600"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400" dirty="0" err="1" smtClean="0">
                <a:solidFill>
                  <a:schemeClr val="bg1"/>
                </a:solidFill>
              </a:rPr>
              <a:t>Sửa</a:t>
            </a:r>
            <a:r>
              <a:rPr lang="en-US" sz="1400" dirty="0" smtClean="0">
                <a:solidFill>
                  <a:schemeClr val="bg1"/>
                </a:solidFill>
              </a:rPr>
              <a:t> </a:t>
            </a:r>
            <a:r>
              <a:rPr lang="en-US" sz="1400" dirty="0" err="1" smtClean="0">
                <a:solidFill>
                  <a:schemeClr val="bg1"/>
                </a:solidFill>
              </a:rPr>
              <a:t>lại</a:t>
            </a:r>
            <a:endParaRPr lang="en-US" sz="1400" dirty="0">
              <a:solidFill>
                <a:schemeClr val="bg1"/>
              </a:solidFill>
            </a:endParaRPr>
          </a:p>
        </p:txBody>
      </p:sp>
      <p:sp>
        <p:nvSpPr>
          <p:cNvPr id="30" name="Right Brace 29"/>
          <p:cNvSpPr/>
          <p:nvPr/>
        </p:nvSpPr>
        <p:spPr>
          <a:xfrm>
            <a:off x="4114800" y="4333998"/>
            <a:ext cx="228600" cy="1100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2" name="Elbow Connector 31"/>
          <p:cNvCxnSpPr/>
          <p:nvPr/>
        </p:nvCxnSpPr>
        <p:spPr>
          <a:xfrm rot="10800000" flipV="1">
            <a:off x="2672862" y="5361479"/>
            <a:ext cx="1670538" cy="1222410"/>
          </a:xfrm>
          <a:prstGeom prst="bentConnector3">
            <a:avLst>
              <a:gd name="adj1" fmla="val 4386"/>
            </a:avLst>
          </a:prstGeom>
          <a:ln>
            <a:tailEnd type="arrow"/>
          </a:ln>
        </p:spPr>
        <p:style>
          <a:lnRef idx="3">
            <a:schemeClr val="accent6"/>
          </a:lnRef>
          <a:fillRef idx="0">
            <a:schemeClr val="accent6"/>
          </a:fillRef>
          <a:effectRef idx="2">
            <a:schemeClr val="accent6"/>
          </a:effectRef>
          <a:fontRef idx="minor">
            <a:schemeClr val="tx1"/>
          </a:fontRef>
        </p:style>
      </p:cxnSp>
      <p:sp>
        <p:nvSpPr>
          <p:cNvPr id="41" name="TextBox 40"/>
          <p:cNvSpPr txBox="1"/>
          <p:nvPr/>
        </p:nvSpPr>
        <p:spPr>
          <a:xfrm>
            <a:off x="3505200" y="5845227"/>
            <a:ext cx="609600"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1400" dirty="0" err="1" smtClean="0">
                <a:solidFill>
                  <a:schemeClr val="bg1"/>
                </a:solidFill>
              </a:rPr>
              <a:t>Xóa</a:t>
            </a:r>
            <a:r>
              <a:rPr lang="en-US" sz="1400" dirty="0" smtClean="0">
                <a:solidFill>
                  <a:schemeClr val="bg1"/>
                </a:solidFill>
              </a:rPr>
              <a:t> </a:t>
            </a:r>
            <a:r>
              <a:rPr lang="en-US" sz="1400" dirty="0" err="1" smtClean="0">
                <a:solidFill>
                  <a:schemeClr val="bg1"/>
                </a:solidFill>
              </a:rPr>
              <a:t>bỏ</a:t>
            </a:r>
            <a:endParaRPr lang="en-US" sz="1400" dirty="0">
              <a:solidFill>
                <a:schemeClr val="bg1"/>
              </a:solidFill>
            </a:endParaRPr>
          </a:p>
        </p:txBody>
      </p:sp>
      <p:sp>
        <p:nvSpPr>
          <p:cNvPr id="42" name="Up Arrow 41"/>
          <p:cNvSpPr/>
          <p:nvPr/>
        </p:nvSpPr>
        <p:spPr>
          <a:xfrm>
            <a:off x="4769094" y="5255386"/>
            <a:ext cx="394189" cy="4837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1"/>
          </p:nvPr>
        </p:nvSpPr>
        <p:spPr/>
        <p:txBody>
          <a:bodyPr/>
          <a:lstStyle/>
          <a:p>
            <a:fld id="{49598980-D22C-4904-9F8F-3DB09B2ECD84}" type="slidenum">
              <a:rPr lang="en-US" smtClean="0"/>
              <a:pPr/>
              <a:t>22</a:t>
            </a:fld>
            <a:endParaRPr lang="en-US" dirty="0"/>
          </a:p>
        </p:txBody>
      </p:sp>
      <p:sp>
        <p:nvSpPr>
          <p:cNvPr id="18"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22</a:t>
            </a:r>
            <a:endParaRPr lang="en-US" dirty="0"/>
          </a:p>
        </p:txBody>
      </p:sp>
    </p:spTree>
    <p:extLst>
      <p:ext uri="{BB962C8B-B14F-4D97-AF65-F5344CB8AC3E}">
        <p14:creationId xmlns:p14="http://schemas.microsoft.com/office/powerpoint/2010/main" val="41782046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F1FF460-1755-4934-8574-EF01358BBA81}"/>
              </a:ext>
            </a:extLst>
          </p:cNvPr>
          <p:cNvSpPr>
            <a:spLocks noGrp="1"/>
          </p:cNvSpPr>
          <p:nvPr>
            <p:ph type="title"/>
          </p:nvPr>
        </p:nvSpPr>
        <p:spPr>
          <a:xfrm>
            <a:off x="762000" y="228600"/>
            <a:ext cx="6917030" cy="457200"/>
          </a:xfrm>
        </p:spPr>
        <p:txBody>
          <a:bodyPr/>
          <a:lstStyle/>
          <a:p>
            <a:pPr marL="0">
              <a:spcBef>
                <a:spcPts val="600"/>
              </a:spcBef>
              <a:spcAft>
                <a:spcPts val="600"/>
              </a:spcAft>
            </a:pPr>
            <a:r>
              <a:rPr lang="en-US" sz="3200" dirty="0" err="1" smtClean="0">
                <a:solidFill>
                  <a:srgbClr val="0070C0"/>
                </a:solidFill>
                <a:latin typeface="Times New Roman" panose="02020603050405020304" pitchFamily="18" charset="0"/>
                <a:cs typeface="Times New Roman" panose="02020603050405020304" pitchFamily="18" charset="0"/>
              </a:rPr>
              <a:t>Tổ</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chức</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lại</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cơ</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quan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cạnh</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tranh</a:t>
            </a:r>
            <a:endParaRPr lang="en-US" sz="3600" dirty="0">
              <a:solidFill>
                <a:srgbClr val="0070C0"/>
              </a:solidFill>
            </a:endParaRPr>
          </a:p>
        </p:txBody>
      </p:sp>
      <p:graphicFrame>
        <p:nvGraphicFramePr>
          <p:cNvPr id="9" name="Diagram 8"/>
          <p:cNvGraphicFramePr/>
          <p:nvPr>
            <p:extLst>
              <p:ext uri="{D42A27DB-BD31-4B8C-83A1-F6EECF244321}">
                <p14:modId xmlns:p14="http://schemas.microsoft.com/office/powerpoint/2010/main" val="3097092704"/>
              </p:ext>
            </p:extLst>
          </p:nvPr>
        </p:nvGraphicFramePr>
        <p:xfrm>
          <a:off x="4876800" y="1529861"/>
          <a:ext cx="3810000" cy="27314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ight Brace 10"/>
          <p:cNvSpPr/>
          <p:nvPr/>
        </p:nvSpPr>
        <p:spPr>
          <a:xfrm rot="5400000">
            <a:off x="955431" y="3659015"/>
            <a:ext cx="304800" cy="160606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rot="5400000">
            <a:off x="3094893" y="3685492"/>
            <a:ext cx="304800" cy="160606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182738" y="4614446"/>
            <a:ext cx="1850186" cy="338554"/>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1600" dirty="0" err="1" smtClean="0">
                <a:solidFill>
                  <a:schemeClr val="bg1"/>
                </a:solidFill>
              </a:rPr>
              <a:t>Phát</a:t>
            </a:r>
            <a:r>
              <a:rPr lang="en-US" sz="1600" dirty="0" smtClean="0">
                <a:solidFill>
                  <a:schemeClr val="bg1"/>
                </a:solidFill>
              </a:rPr>
              <a:t> </a:t>
            </a:r>
            <a:r>
              <a:rPr lang="en-US" sz="1600" dirty="0" err="1" smtClean="0">
                <a:solidFill>
                  <a:schemeClr val="bg1"/>
                </a:solidFill>
              </a:rPr>
              <a:t>hiện</a:t>
            </a:r>
            <a:r>
              <a:rPr lang="en-US" sz="1600" dirty="0" smtClean="0">
                <a:solidFill>
                  <a:schemeClr val="bg1"/>
                </a:solidFill>
              </a:rPr>
              <a:t>, </a:t>
            </a:r>
            <a:r>
              <a:rPr lang="en-US" sz="1600" dirty="0" err="1" smtClean="0">
                <a:solidFill>
                  <a:schemeClr val="bg1"/>
                </a:solidFill>
              </a:rPr>
              <a:t>điều</a:t>
            </a:r>
            <a:r>
              <a:rPr lang="en-US" sz="1600" dirty="0" smtClean="0">
                <a:solidFill>
                  <a:schemeClr val="bg1"/>
                </a:solidFill>
              </a:rPr>
              <a:t> </a:t>
            </a:r>
            <a:r>
              <a:rPr lang="en-US" sz="1600" dirty="0" err="1" smtClean="0">
                <a:solidFill>
                  <a:schemeClr val="bg1"/>
                </a:solidFill>
              </a:rPr>
              <a:t>tra</a:t>
            </a:r>
            <a:endParaRPr lang="en-US" sz="1600" dirty="0">
              <a:solidFill>
                <a:schemeClr val="bg1"/>
              </a:solidFill>
            </a:endParaRPr>
          </a:p>
        </p:txBody>
      </p:sp>
      <p:sp>
        <p:nvSpPr>
          <p:cNvPr id="14" name="TextBox 13"/>
          <p:cNvSpPr txBox="1"/>
          <p:nvPr/>
        </p:nvSpPr>
        <p:spPr>
          <a:xfrm>
            <a:off x="2385854" y="4611633"/>
            <a:ext cx="1713931" cy="584775"/>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1600" dirty="0" err="1" smtClean="0">
                <a:solidFill>
                  <a:schemeClr val="bg1"/>
                </a:solidFill>
              </a:rPr>
              <a:t>Xử</a:t>
            </a:r>
            <a:r>
              <a:rPr lang="en-US" sz="1600" dirty="0" smtClean="0">
                <a:solidFill>
                  <a:schemeClr val="bg1"/>
                </a:solidFill>
              </a:rPr>
              <a:t> </a:t>
            </a:r>
            <a:r>
              <a:rPr lang="en-US" sz="1600" dirty="0" err="1" smtClean="0">
                <a:solidFill>
                  <a:schemeClr val="bg1"/>
                </a:solidFill>
              </a:rPr>
              <a:t>lý</a:t>
            </a:r>
            <a:r>
              <a:rPr lang="en-US" sz="1600" dirty="0" smtClean="0">
                <a:solidFill>
                  <a:schemeClr val="bg1"/>
                </a:solidFill>
              </a:rPr>
              <a:t>, </a:t>
            </a:r>
            <a:r>
              <a:rPr lang="en-US" sz="1600" dirty="0" err="1" smtClean="0">
                <a:solidFill>
                  <a:schemeClr val="bg1"/>
                </a:solidFill>
              </a:rPr>
              <a:t>giải</a:t>
            </a:r>
            <a:r>
              <a:rPr lang="en-US" sz="1600" dirty="0" smtClean="0">
                <a:solidFill>
                  <a:schemeClr val="bg1"/>
                </a:solidFill>
              </a:rPr>
              <a:t> </a:t>
            </a:r>
            <a:r>
              <a:rPr lang="en-US" sz="1600" dirty="0" err="1" smtClean="0">
                <a:solidFill>
                  <a:schemeClr val="bg1"/>
                </a:solidFill>
              </a:rPr>
              <a:t>quyết</a:t>
            </a:r>
            <a:r>
              <a:rPr lang="en-US" sz="1600" dirty="0" smtClean="0">
                <a:solidFill>
                  <a:schemeClr val="bg1"/>
                </a:solidFill>
              </a:rPr>
              <a:t> </a:t>
            </a:r>
          </a:p>
          <a:p>
            <a:r>
              <a:rPr lang="en-US" sz="1600" dirty="0" err="1" smtClean="0">
                <a:solidFill>
                  <a:schemeClr val="bg1"/>
                </a:solidFill>
              </a:rPr>
              <a:t>khiếu</a:t>
            </a:r>
            <a:r>
              <a:rPr lang="en-US" sz="1600" dirty="0" smtClean="0">
                <a:solidFill>
                  <a:schemeClr val="bg1"/>
                </a:solidFill>
              </a:rPr>
              <a:t> </a:t>
            </a:r>
            <a:r>
              <a:rPr lang="en-US" sz="1600" dirty="0" err="1" smtClean="0">
                <a:solidFill>
                  <a:schemeClr val="bg1"/>
                </a:solidFill>
              </a:rPr>
              <a:t>nại</a:t>
            </a:r>
            <a:endParaRPr lang="en-US" sz="1600" dirty="0">
              <a:solidFill>
                <a:schemeClr val="bg1"/>
              </a:solidFill>
            </a:endParaRPr>
          </a:p>
        </p:txBody>
      </p:sp>
      <p:graphicFrame>
        <p:nvGraphicFramePr>
          <p:cNvPr id="15" name="Diagram 14"/>
          <p:cNvGraphicFramePr/>
          <p:nvPr>
            <p:extLst>
              <p:ext uri="{D42A27DB-BD31-4B8C-83A1-F6EECF244321}">
                <p14:modId xmlns:p14="http://schemas.microsoft.com/office/powerpoint/2010/main" val="1331925168"/>
              </p:ext>
            </p:extLst>
          </p:nvPr>
        </p:nvGraphicFramePr>
        <p:xfrm>
          <a:off x="4724400" y="4604374"/>
          <a:ext cx="3810000" cy="82007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6" name="Right Brace 15"/>
          <p:cNvSpPr/>
          <p:nvPr/>
        </p:nvSpPr>
        <p:spPr>
          <a:xfrm rot="5400000">
            <a:off x="6471492" y="2730415"/>
            <a:ext cx="392015" cy="3429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p:cNvCxnSpPr/>
          <p:nvPr/>
        </p:nvCxnSpPr>
        <p:spPr>
          <a:xfrm>
            <a:off x="4267200" y="2895600"/>
            <a:ext cx="12954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9" name="TextBox 18"/>
          <p:cNvSpPr txBox="1"/>
          <p:nvPr/>
        </p:nvSpPr>
        <p:spPr>
          <a:xfrm>
            <a:off x="1260231" y="5562600"/>
            <a:ext cx="2169184" cy="338554"/>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en-US" sz="1600" dirty="0" err="1" smtClean="0">
                <a:solidFill>
                  <a:schemeClr val="bg1"/>
                </a:solidFill>
              </a:rPr>
              <a:t>Luật</a:t>
            </a:r>
            <a:r>
              <a:rPr lang="en-US" sz="1600" dirty="0" smtClean="0">
                <a:solidFill>
                  <a:schemeClr val="bg1"/>
                </a:solidFill>
              </a:rPr>
              <a:t> </a:t>
            </a:r>
            <a:r>
              <a:rPr lang="en-US" sz="1600" dirty="0" err="1" smtClean="0">
                <a:solidFill>
                  <a:schemeClr val="bg1"/>
                </a:solidFill>
              </a:rPr>
              <a:t>Cạnh</a:t>
            </a:r>
            <a:r>
              <a:rPr lang="en-US" sz="1600" dirty="0" smtClean="0">
                <a:solidFill>
                  <a:schemeClr val="bg1"/>
                </a:solidFill>
              </a:rPr>
              <a:t> </a:t>
            </a:r>
            <a:r>
              <a:rPr lang="en-US" sz="1600" dirty="0" err="1" smtClean="0">
                <a:solidFill>
                  <a:schemeClr val="bg1"/>
                </a:solidFill>
              </a:rPr>
              <a:t>tranh</a:t>
            </a:r>
            <a:r>
              <a:rPr lang="en-US" sz="1600" dirty="0" smtClean="0">
                <a:solidFill>
                  <a:schemeClr val="bg1"/>
                </a:solidFill>
              </a:rPr>
              <a:t> 2004</a:t>
            </a:r>
            <a:endParaRPr lang="en-US" sz="1600" dirty="0">
              <a:solidFill>
                <a:schemeClr val="bg1"/>
              </a:solidFill>
            </a:endParaRPr>
          </a:p>
        </p:txBody>
      </p:sp>
      <p:sp>
        <p:nvSpPr>
          <p:cNvPr id="20" name="TextBox 19"/>
          <p:cNvSpPr txBox="1"/>
          <p:nvPr/>
        </p:nvSpPr>
        <p:spPr>
          <a:xfrm>
            <a:off x="5509846" y="5731877"/>
            <a:ext cx="2169184" cy="338554"/>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en-US" sz="1600" dirty="0" err="1" smtClean="0">
                <a:solidFill>
                  <a:schemeClr val="bg1"/>
                </a:solidFill>
              </a:rPr>
              <a:t>Luật</a:t>
            </a:r>
            <a:r>
              <a:rPr lang="en-US" sz="1600" dirty="0" smtClean="0">
                <a:solidFill>
                  <a:schemeClr val="bg1"/>
                </a:solidFill>
              </a:rPr>
              <a:t> </a:t>
            </a:r>
            <a:r>
              <a:rPr lang="en-US" sz="1600" dirty="0" err="1" smtClean="0">
                <a:solidFill>
                  <a:schemeClr val="bg1"/>
                </a:solidFill>
              </a:rPr>
              <a:t>Cạnh</a:t>
            </a:r>
            <a:r>
              <a:rPr lang="en-US" sz="1600" dirty="0" smtClean="0">
                <a:solidFill>
                  <a:schemeClr val="bg1"/>
                </a:solidFill>
              </a:rPr>
              <a:t> </a:t>
            </a:r>
            <a:r>
              <a:rPr lang="en-US" sz="1600" dirty="0" err="1" smtClean="0">
                <a:solidFill>
                  <a:schemeClr val="bg1"/>
                </a:solidFill>
              </a:rPr>
              <a:t>tranh</a:t>
            </a:r>
            <a:r>
              <a:rPr lang="en-US" sz="1600" dirty="0" smtClean="0">
                <a:solidFill>
                  <a:schemeClr val="bg1"/>
                </a:solidFill>
              </a:rPr>
              <a:t> 2018</a:t>
            </a:r>
            <a:endParaRPr lang="en-US" sz="1600" dirty="0">
              <a:solidFill>
                <a:schemeClr val="bg1"/>
              </a:solidFill>
            </a:endParaRPr>
          </a:p>
        </p:txBody>
      </p:sp>
      <p:graphicFrame>
        <p:nvGraphicFramePr>
          <p:cNvPr id="3" name="Diagram 2"/>
          <p:cNvGraphicFramePr/>
          <p:nvPr>
            <p:extLst>
              <p:ext uri="{D42A27DB-BD31-4B8C-83A1-F6EECF244321}">
                <p14:modId xmlns:p14="http://schemas.microsoft.com/office/powerpoint/2010/main" val="1257614595"/>
              </p:ext>
            </p:extLst>
          </p:nvPr>
        </p:nvGraphicFramePr>
        <p:xfrm>
          <a:off x="-844576" y="729323"/>
          <a:ext cx="5510876" cy="36068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2" name="Slide Number Placeholder 1"/>
          <p:cNvSpPr>
            <a:spLocks noGrp="1"/>
          </p:cNvSpPr>
          <p:nvPr>
            <p:ph type="sldNum" sz="quarter" idx="11"/>
          </p:nvPr>
        </p:nvSpPr>
        <p:spPr/>
        <p:txBody>
          <a:bodyPr/>
          <a:lstStyle/>
          <a:p>
            <a:fld id="{49598980-D22C-4904-9F8F-3DB09B2ECD84}" type="slidenum">
              <a:rPr lang="en-US" smtClean="0"/>
              <a:pPr/>
              <a:t>23</a:t>
            </a:fld>
            <a:endParaRPr lang="en-US" dirty="0"/>
          </a:p>
        </p:txBody>
      </p:sp>
      <p:sp>
        <p:nvSpPr>
          <p:cNvPr id="17"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23</a:t>
            </a:r>
            <a:endParaRPr lang="en-US" dirty="0"/>
          </a:p>
        </p:txBody>
      </p:sp>
    </p:spTree>
    <p:extLst>
      <p:ext uri="{BB962C8B-B14F-4D97-AF65-F5344CB8AC3E}">
        <p14:creationId xmlns:p14="http://schemas.microsoft.com/office/powerpoint/2010/main" val="38182024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75926"/>
          </a:xfrm>
        </p:spPr>
        <p:txBody>
          <a:bodyPr/>
          <a:lstStyle/>
          <a:p>
            <a:r>
              <a:rPr lang="en-US" sz="3200" dirty="0" err="1" smtClean="0">
                <a:solidFill>
                  <a:srgbClr val="0070C0"/>
                </a:solidFill>
                <a:latin typeface="Times New Roman" panose="02020603050405020304" pitchFamily="18" charset="0"/>
                <a:cs typeface="Times New Roman" panose="02020603050405020304" pitchFamily="18" charset="0"/>
              </a:rPr>
              <a:t>Trình</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tự</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thủ</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tục</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trong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tố</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tụng</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cạnh</a:t>
            </a:r>
            <a:r>
              <a:rPr lang="en-US" sz="3200" dirty="0">
                <a:solidFill>
                  <a:srgbClr val="0070C0"/>
                </a:solidFill>
                <a:latin typeface="Times New Roman" panose="02020603050405020304" pitchFamily="18" charset="0"/>
                <a:cs typeface="Times New Roman" panose="02020603050405020304" pitchFamily="18" charset="0"/>
              </a:rPr>
              <a:t> </a:t>
            </a:r>
            <a:r>
              <a:rPr lang="en-US" sz="3200" dirty="0" err="1">
                <a:solidFill>
                  <a:srgbClr val="0070C0"/>
                </a:solidFill>
                <a:latin typeface="Times New Roman" panose="02020603050405020304" pitchFamily="18" charset="0"/>
                <a:cs typeface="Times New Roman" panose="02020603050405020304" pitchFamily="18" charset="0"/>
              </a:rPr>
              <a:t>tranh</a:t>
            </a:r>
            <a:r>
              <a:rPr lang="en-US" sz="3200" dirty="0">
                <a:solidFill>
                  <a:srgbClr val="0070C0"/>
                </a:solidFill>
                <a:latin typeface="Times New Roman" panose="02020603050405020304" pitchFamily="18" charset="0"/>
                <a:cs typeface="Times New Roman" panose="02020603050405020304" pitchFamily="18" charset="0"/>
              </a:rPr>
              <a:t> </a:t>
            </a:r>
            <a:endParaRPr lang="en-US" dirty="0"/>
          </a:p>
        </p:txBody>
      </p:sp>
      <p:graphicFrame>
        <p:nvGraphicFramePr>
          <p:cNvPr id="4" name="Diagram 3"/>
          <p:cNvGraphicFramePr/>
          <p:nvPr>
            <p:extLst>
              <p:ext uri="{D42A27DB-BD31-4B8C-83A1-F6EECF244321}">
                <p14:modId xmlns:p14="http://schemas.microsoft.com/office/powerpoint/2010/main" val="146621021"/>
              </p:ext>
            </p:extLst>
          </p:nvPr>
        </p:nvGraphicFramePr>
        <p:xfrm>
          <a:off x="152400" y="1524000"/>
          <a:ext cx="6172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4"/>
          <p:cNvSpPr/>
          <p:nvPr/>
        </p:nvSpPr>
        <p:spPr>
          <a:xfrm>
            <a:off x="6477000" y="32766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391400" y="2905035"/>
            <a:ext cx="129540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solidFill>
                  <a:schemeClr val="bg1"/>
                </a:solidFill>
              </a:rPr>
              <a:t>Rõ</a:t>
            </a:r>
            <a:r>
              <a:rPr lang="en-US" dirty="0" smtClean="0">
                <a:solidFill>
                  <a:schemeClr val="bg1"/>
                </a:solidFill>
              </a:rPr>
              <a:t> </a:t>
            </a:r>
            <a:r>
              <a:rPr lang="en-US" dirty="0" err="1" smtClean="0">
                <a:solidFill>
                  <a:schemeClr val="bg1"/>
                </a:solidFill>
              </a:rPr>
              <a:t>ràng</a:t>
            </a:r>
            <a:r>
              <a:rPr lang="en-US" dirty="0" smtClean="0">
                <a:solidFill>
                  <a:schemeClr val="bg1"/>
                </a:solidFill>
              </a:rPr>
              <a:t>, minh </a:t>
            </a:r>
            <a:r>
              <a:rPr lang="en-US" dirty="0" err="1" smtClean="0">
                <a:solidFill>
                  <a:schemeClr val="bg1"/>
                </a:solidFill>
              </a:rPr>
              <a:t>bạch</a:t>
            </a:r>
            <a:endParaRPr lang="en-US" dirty="0">
              <a:solidFill>
                <a:schemeClr val="bg1"/>
              </a:solidFill>
            </a:endParaRPr>
          </a:p>
        </p:txBody>
      </p:sp>
      <p:sp>
        <p:nvSpPr>
          <p:cNvPr id="3" name="Slide Number Placeholder 2"/>
          <p:cNvSpPr>
            <a:spLocks noGrp="1"/>
          </p:cNvSpPr>
          <p:nvPr>
            <p:ph type="sldNum" sz="quarter" idx="11"/>
          </p:nvPr>
        </p:nvSpPr>
        <p:spPr/>
        <p:txBody>
          <a:bodyPr/>
          <a:lstStyle/>
          <a:p>
            <a:fld id="{49598980-D22C-4904-9F8F-3DB09B2ECD84}" type="slidenum">
              <a:rPr lang="en-US" smtClean="0"/>
              <a:pPr/>
              <a:t>24</a:t>
            </a:fld>
            <a:endParaRPr lang="en-US" dirty="0"/>
          </a:p>
        </p:txBody>
      </p:sp>
      <p:sp>
        <p:nvSpPr>
          <p:cNvPr id="7"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24</a:t>
            </a:r>
            <a:endParaRPr lang="en-US" dirty="0"/>
          </a:p>
        </p:txBody>
      </p:sp>
    </p:spTree>
    <p:extLst>
      <p:ext uri="{BB962C8B-B14F-4D97-AF65-F5344CB8AC3E}">
        <p14:creationId xmlns:p14="http://schemas.microsoft.com/office/powerpoint/2010/main" val="21838522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4" y="381198"/>
            <a:ext cx="8067676" cy="675926"/>
          </a:xfrm>
        </p:spPr>
        <p:txBody>
          <a:bodyPr/>
          <a:lstStyle/>
          <a:p>
            <a:pPr algn="ctr"/>
            <a:r>
              <a:rPr lang="en-US" sz="3000" dirty="0" err="1" smtClean="0"/>
              <a:t>Văn</a:t>
            </a:r>
            <a:r>
              <a:rPr lang="en-US" sz="3000" dirty="0" smtClean="0"/>
              <a:t> </a:t>
            </a:r>
            <a:r>
              <a:rPr lang="en-US" sz="3000" dirty="0" err="1" smtClean="0"/>
              <a:t>bản</a:t>
            </a:r>
            <a:r>
              <a:rPr lang="en-US" sz="3000" dirty="0" smtClean="0"/>
              <a:t> </a:t>
            </a:r>
            <a:r>
              <a:rPr lang="en-US" sz="3000" dirty="0" err="1" smtClean="0"/>
              <a:t>hướng</a:t>
            </a:r>
            <a:r>
              <a:rPr lang="en-US" sz="3000" dirty="0" smtClean="0"/>
              <a:t> </a:t>
            </a:r>
            <a:r>
              <a:rPr lang="en-US" sz="3000" dirty="0" err="1" smtClean="0"/>
              <a:t>dẫn</a:t>
            </a:r>
            <a:endParaRPr lang="en-US" sz="3000" dirty="0"/>
          </a:p>
        </p:txBody>
      </p:sp>
      <p:sp>
        <p:nvSpPr>
          <p:cNvPr id="3" name="Content Placeholder 2"/>
          <p:cNvSpPr>
            <a:spLocks noGrp="1"/>
          </p:cNvSpPr>
          <p:nvPr>
            <p:ph idx="1"/>
          </p:nvPr>
        </p:nvSpPr>
        <p:spPr>
          <a:xfrm>
            <a:off x="457200" y="1143000"/>
            <a:ext cx="8229600" cy="4953000"/>
          </a:xfrm>
        </p:spPr>
        <p:txBody>
          <a:bodyPr>
            <a:normAutofit fontScale="85000" lnSpcReduction="10000"/>
          </a:bodyPr>
          <a:lstStyle/>
          <a:p>
            <a:r>
              <a:rPr lang="en-US" dirty="0" err="1" smtClean="0"/>
              <a:t>Luật</a:t>
            </a:r>
            <a:r>
              <a:rPr lang="en-US" dirty="0" smtClean="0"/>
              <a:t> </a:t>
            </a:r>
            <a:r>
              <a:rPr lang="en-US" dirty="0" err="1" smtClean="0"/>
              <a:t>Cạnh</a:t>
            </a:r>
            <a:r>
              <a:rPr lang="en-US" dirty="0" smtClean="0"/>
              <a:t> </a:t>
            </a:r>
            <a:r>
              <a:rPr lang="en-US" dirty="0" err="1" smtClean="0"/>
              <a:t>tranh</a:t>
            </a:r>
            <a:r>
              <a:rPr lang="en-US" dirty="0" smtClean="0"/>
              <a:t> </a:t>
            </a:r>
            <a:r>
              <a:rPr lang="en-US" dirty="0" err="1" smtClean="0"/>
              <a:t>năm</a:t>
            </a:r>
            <a:r>
              <a:rPr lang="en-US" dirty="0" smtClean="0"/>
              <a:t> 2018 </a:t>
            </a:r>
            <a:r>
              <a:rPr lang="en-US" dirty="0" err="1" smtClean="0"/>
              <a:t>giao</a:t>
            </a:r>
            <a:r>
              <a:rPr lang="en-US" dirty="0" smtClean="0"/>
              <a:t> </a:t>
            </a:r>
            <a:r>
              <a:rPr lang="en-US" dirty="0" err="1" smtClean="0"/>
              <a:t>Chính</a:t>
            </a:r>
            <a:r>
              <a:rPr lang="en-US" dirty="0" smtClean="0"/>
              <a:t> </a:t>
            </a:r>
            <a:r>
              <a:rPr lang="en-US" dirty="0" err="1" smtClean="0"/>
              <a:t>phủ</a:t>
            </a:r>
            <a:r>
              <a:rPr lang="en-US" dirty="0" smtClean="0"/>
              <a:t> </a:t>
            </a:r>
            <a:r>
              <a:rPr lang="en-US" dirty="0" err="1" smtClean="0"/>
              <a:t>quy</a:t>
            </a:r>
            <a:r>
              <a:rPr lang="en-US" dirty="0" smtClean="0"/>
              <a:t> </a:t>
            </a:r>
            <a:r>
              <a:rPr lang="en-US" dirty="0" err="1" smtClean="0"/>
              <a:t>định</a:t>
            </a:r>
            <a:r>
              <a:rPr lang="en-US" dirty="0" smtClean="0"/>
              <a:t> chi </a:t>
            </a:r>
            <a:r>
              <a:rPr lang="en-US" dirty="0" err="1" smtClean="0"/>
              <a:t>tiết</a:t>
            </a:r>
            <a:r>
              <a:rPr lang="en-US" dirty="0" smtClean="0"/>
              <a:t> 13 </a:t>
            </a:r>
            <a:r>
              <a:rPr lang="en-US" dirty="0" err="1" smtClean="0"/>
              <a:t>điều</a:t>
            </a:r>
            <a:r>
              <a:rPr lang="en-US" dirty="0" smtClean="0"/>
              <a:t>:</a:t>
            </a:r>
          </a:p>
          <a:p>
            <a:r>
              <a:rPr lang="en-US" dirty="0" err="1" smtClean="0"/>
              <a:t>Điều</a:t>
            </a:r>
            <a:r>
              <a:rPr lang="en-US" dirty="0" smtClean="0"/>
              <a:t> 9, </a:t>
            </a:r>
            <a:r>
              <a:rPr lang="en-US" dirty="0" err="1" smtClean="0"/>
              <a:t>Điều</a:t>
            </a:r>
            <a:r>
              <a:rPr lang="en-US" dirty="0" smtClean="0"/>
              <a:t> 10, </a:t>
            </a:r>
            <a:r>
              <a:rPr lang="en-US" dirty="0" err="1" smtClean="0"/>
              <a:t>Điều</a:t>
            </a:r>
            <a:r>
              <a:rPr lang="en-US" dirty="0" smtClean="0"/>
              <a:t> 13, </a:t>
            </a:r>
            <a:r>
              <a:rPr lang="en-US" dirty="0" err="1" smtClean="0"/>
              <a:t>Điều</a:t>
            </a:r>
            <a:r>
              <a:rPr lang="en-US" dirty="0" smtClean="0"/>
              <a:t> 26, </a:t>
            </a:r>
            <a:r>
              <a:rPr lang="en-US" dirty="0" err="1" smtClean="0"/>
              <a:t>Điều</a:t>
            </a:r>
            <a:r>
              <a:rPr lang="en-US" dirty="0" smtClean="0"/>
              <a:t> 31, </a:t>
            </a:r>
            <a:r>
              <a:rPr lang="en-US" dirty="0" err="1" smtClean="0"/>
              <a:t>Điều</a:t>
            </a:r>
            <a:r>
              <a:rPr lang="en-US" dirty="0" smtClean="0"/>
              <a:t> 32, </a:t>
            </a:r>
            <a:r>
              <a:rPr lang="en-US" dirty="0" err="1" smtClean="0"/>
              <a:t>Điều</a:t>
            </a:r>
            <a:r>
              <a:rPr lang="en-US" dirty="0" smtClean="0"/>
              <a:t> 33,</a:t>
            </a:r>
          </a:p>
          <a:p>
            <a:r>
              <a:rPr lang="en-US" dirty="0" err="1" smtClean="0"/>
              <a:t>Điều</a:t>
            </a:r>
            <a:r>
              <a:rPr lang="en-US" dirty="0" smtClean="0"/>
              <a:t> 36, </a:t>
            </a:r>
            <a:r>
              <a:rPr lang="en-US" dirty="0" err="1" smtClean="0"/>
              <a:t>Điều</a:t>
            </a:r>
            <a:r>
              <a:rPr lang="en-US" dirty="0" smtClean="0"/>
              <a:t> 46, </a:t>
            </a:r>
            <a:r>
              <a:rPr lang="en-US" dirty="0" err="1" smtClean="0"/>
              <a:t>Điều</a:t>
            </a:r>
            <a:r>
              <a:rPr lang="en-US" dirty="0" smtClean="0"/>
              <a:t> 56, </a:t>
            </a:r>
            <a:r>
              <a:rPr lang="en-US" dirty="0" err="1" smtClean="0"/>
              <a:t>Điều</a:t>
            </a:r>
            <a:r>
              <a:rPr lang="en-US" dirty="0" smtClean="0"/>
              <a:t> 82, </a:t>
            </a:r>
            <a:r>
              <a:rPr lang="en-US" dirty="0" err="1" smtClean="0"/>
              <a:t>Điều</a:t>
            </a:r>
            <a:r>
              <a:rPr lang="en-US" dirty="0" smtClean="0"/>
              <a:t> 110 </a:t>
            </a:r>
            <a:r>
              <a:rPr lang="en-US" dirty="0" err="1" smtClean="0"/>
              <a:t>và</a:t>
            </a:r>
            <a:r>
              <a:rPr lang="en-US" dirty="0" smtClean="0"/>
              <a:t> </a:t>
            </a:r>
            <a:r>
              <a:rPr lang="en-US" dirty="0" err="1" smtClean="0"/>
              <a:t>Điều</a:t>
            </a:r>
            <a:r>
              <a:rPr lang="en-US" dirty="0" smtClean="0"/>
              <a:t> 111</a:t>
            </a:r>
          </a:p>
          <a:p>
            <a:pPr lvl="0" algn="just"/>
            <a:r>
              <a:rPr lang="en-US" dirty="0" err="1" smtClean="0"/>
              <a:t>Ngày</a:t>
            </a:r>
            <a:r>
              <a:rPr lang="en-US" dirty="0" smtClean="0"/>
              <a:t> 12 </a:t>
            </a:r>
            <a:r>
              <a:rPr lang="en-US" dirty="0" err="1" smtClean="0"/>
              <a:t>tháng</a:t>
            </a:r>
            <a:r>
              <a:rPr lang="en-US" dirty="0" smtClean="0"/>
              <a:t> 7 </a:t>
            </a:r>
            <a:r>
              <a:rPr lang="en-US" dirty="0" err="1" smtClean="0"/>
              <a:t>năm</a:t>
            </a:r>
            <a:r>
              <a:rPr lang="en-US" dirty="0" smtClean="0"/>
              <a:t> 2018, </a:t>
            </a:r>
            <a:r>
              <a:rPr lang="en-US" dirty="0" err="1" smtClean="0"/>
              <a:t>Thủ</a:t>
            </a:r>
            <a:r>
              <a:rPr lang="en-US" dirty="0" smtClean="0"/>
              <a:t> </a:t>
            </a:r>
            <a:r>
              <a:rPr lang="en-US" dirty="0" err="1" smtClean="0"/>
              <a:t>tướng</a:t>
            </a:r>
            <a:r>
              <a:rPr lang="en-US" dirty="0" smtClean="0"/>
              <a:t> </a:t>
            </a:r>
            <a:r>
              <a:rPr lang="en-US" dirty="0" err="1" smtClean="0"/>
              <a:t>Chính</a:t>
            </a:r>
            <a:r>
              <a:rPr lang="en-US" dirty="0" smtClean="0"/>
              <a:t> </a:t>
            </a:r>
            <a:r>
              <a:rPr lang="en-US" dirty="0" err="1" smtClean="0"/>
              <a:t>phủ</a:t>
            </a:r>
            <a:r>
              <a:rPr lang="en-US" dirty="0" smtClean="0"/>
              <a:t> </a:t>
            </a:r>
            <a:r>
              <a:rPr lang="en-US" dirty="0" err="1" smtClean="0"/>
              <a:t>đã</a:t>
            </a:r>
            <a:r>
              <a:rPr lang="en-US" dirty="0" smtClean="0"/>
              <a:t> ban </a:t>
            </a:r>
            <a:r>
              <a:rPr lang="en-US" dirty="0" err="1" smtClean="0"/>
              <a:t>hành</a:t>
            </a:r>
            <a:r>
              <a:rPr lang="en-US" dirty="0" smtClean="0"/>
              <a:t> </a:t>
            </a:r>
            <a:r>
              <a:rPr lang="en-US" dirty="0" err="1" smtClean="0"/>
              <a:t>Quyết</a:t>
            </a:r>
            <a:r>
              <a:rPr lang="en-US" dirty="0" smtClean="0"/>
              <a:t> </a:t>
            </a:r>
            <a:r>
              <a:rPr lang="en-US" dirty="0" err="1" smtClean="0"/>
              <a:t>định</a:t>
            </a:r>
            <a:r>
              <a:rPr lang="en-US" dirty="0" smtClean="0"/>
              <a:t> </a:t>
            </a:r>
            <a:r>
              <a:rPr lang="en-US" dirty="0" err="1" smtClean="0"/>
              <a:t>số</a:t>
            </a:r>
            <a:r>
              <a:rPr lang="en-US" dirty="0" smtClean="0"/>
              <a:t> 851/QĐ-</a:t>
            </a:r>
            <a:r>
              <a:rPr lang="en-US" dirty="0" err="1" smtClean="0"/>
              <a:t>TTg</a:t>
            </a:r>
            <a:r>
              <a:rPr lang="en-US" dirty="0" smtClean="0"/>
              <a:t> ban </a:t>
            </a:r>
            <a:r>
              <a:rPr lang="en-US" dirty="0" err="1" smtClean="0"/>
              <a:t>hành</a:t>
            </a:r>
            <a:r>
              <a:rPr lang="en-US" dirty="0" smtClean="0"/>
              <a:t> </a:t>
            </a:r>
            <a:r>
              <a:rPr lang="en-US" dirty="0" err="1" smtClean="0"/>
              <a:t>danh</a:t>
            </a:r>
            <a:r>
              <a:rPr lang="en-US" dirty="0" smtClean="0"/>
              <a:t> </a:t>
            </a:r>
            <a:r>
              <a:rPr lang="en-US" dirty="0" err="1" smtClean="0"/>
              <a:t>mục</a:t>
            </a:r>
            <a:r>
              <a:rPr lang="en-US" dirty="0" smtClean="0"/>
              <a:t> </a:t>
            </a:r>
            <a:r>
              <a:rPr lang="en-US" dirty="0" err="1" smtClean="0"/>
              <a:t>và</a:t>
            </a:r>
            <a:r>
              <a:rPr lang="en-US" dirty="0" smtClean="0"/>
              <a:t> </a:t>
            </a:r>
            <a:r>
              <a:rPr lang="en-US" dirty="0" err="1" smtClean="0"/>
              <a:t>phân</a:t>
            </a:r>
            <a:r>
              <a:rPr lang="en-US" dirty="0" smtClean="0"/>
              <a:t> </a:t>
            </a:r>
            <a:r>
              <a:rPr lang="en-US" dirty="0" err="1" smtClean="0"/>
              <a:t>công</a:t>
            </a:r>
            <a:r>
              <a:rPr lang="en-US" dirty="0" smtClean="0"/>
              <a:t> </a:t>
            </a:r>
            <a:r>
              <a:rPr lang="en-US" dirty="0" err="1" smtClean="0"/>
              <a:t>cơ</a:t>
            </a:r>
            <a:r>
              <a:rPr lang="en-US" dirty="0" smtClean="0"/>
              <a:t> </a:t>
            </a:r>
            <a:r>
              <a:rPr lang="en-US" dirty="0" err="1" smtClean="0"/>
              <a:t>quan</a:t>
            </a:r>
            <a:r>
              <a:rPr lang="en-US" dirty="0" smtClean="0"/>
              <a:t> </a:t>
            </a:r>
            <a:r>
              <a:rPr lang="en-US" dirty="0" err="1" smtClean="0"/>
              <a:t>chủ</a:t>
            </a:r>
            <a:r>
              <a:rPr lang="en-US" dirty="0" smtClean="0"/>
              <a:t> </a:t>
            </a:r>
            <a:r>
              <a:rPr lang="en-US" dirty="0" err="1" smtClean="0"/>
              <a:t>trì</a:t>
            </a:r>
            <a:r>
              <a:rPr lang="en-US" dirty="0" smtClean="0"/>
              <a:t> </a:t>
            </a:r>
            <a:r>
              <a:rPr lang="en-US" dirty="0" err="1" smtClean="0"/>
              <a:t>soạn</a:t>
            </a:r>
            <a:r>
              <a:rPr lang="en-US" dirty="0" smtClean="0"/>
              <a:t> </a:t>
            </a:r>
            <a:r>
              <a:rPr lang="en-US" dirty="0" err="1" smtClean="0"/>
              <a:t>thảo</a:t>
            </a:r>
            <a:r>
              <a:rPr lang="en-US" dirty="0" smtClean="0"/>
              <a:t> </a:t>
            </a:r>
            <a:r>
              <a:rPr lang="en-US" dirty="0" err="1" smtClean="0"/>
              <a:t>văn</a:t>
            </a:r>
            <a:r>
              <a:rPr lang="en-US" dirty="0" smtClean="0"/>
              <a:t> </a:t>
            </a:r>
            <a:r>
              <a:rPr lang="en-US" dirty="0" err="1" smtClean="0"/>
              <a:t>bản</a:t>
            </a:r>
            <a:r>
              <a:rPr lang="en-US" dirty="0" smtClean="0"/>
              <a:t> </a:t>
            </a:r>
            <a:r>
              <a:rPr lang="en-US" dirty="0" err="1" smtClean="0"/>
              <a:t>quy</a:t>
            </a:r>
            <a:r>
              <a:rPr lang="en-US" dirty="0" smtClean="0"/>
              <a:t> </a:t>
            </a:r>
            <a:r>
              <a:rPr lang="en-US" dirty="0" err="1" smtClean="0"/>
              <a:t>định</a:t>
            </a:r>
            <a:r>
              <a:rPr lang="en-US" dirty="0" smtClean="0"/>
              <a:t> chi </a:t>
            </a:r>
            <a:r>
              <a:rPr lang="en-US" dirty="0" err="1" smtClean="0"/>
              <a:t>tiết</a:t>
            </a:r>
            <a:r>
              <a:rPr lang="en-US" dirty="0" smtClean="0"/>
              <a:t> </a:t>
            </a:r>
            <a:r>
              <a:rPr lang="en-US" dirty="0" err="1" smtClean="0"/>
              <a:t>thi</a:t>
            </a:r>
            <a:r>
              <a:rPr lang="en-US" dirty="0" smtClean="0"/>
              <a:t> </a:t>
            </a:r>
            <a:r>
              <a:rPr lang="en-US" dirty="0" err="1" smtClean="0"/>
              <a:t>hành</a:t>
            </a:r>
            <a:r>
              <a:rPr lang="en-US" dirty="0" smtClean="0"/>
              <a:t> </a:t>
            </a:r>
            <a:r>
              <a:rPr lang="en-US" dirty="0" err="1" smtClean="0"/>
              <a:t>các</a:t>
            </a:r>
            <a:r>
              <a:rPr lang="en-US" dirty="0" smtClean="0"/>
              <a:t> </a:t>
            </a:r>
            <a:r>
              <a:rPr lang="en-US" dirty="0" err="1" smtClean="0"/>
              <a:t>luật</a:t>
            </a:r>
            <a:r>
              <a:rPr lang="en-US" dirty="0" smtClean="0"/>
              <a:t> </a:t>
            </a:r>
            <a:r>
              <a:rPr lang="en-US" dirty="0" err="1" smtClean="0"/>
              <a:t>được</a:t>
            </a:r>
            <a:r>
              <a:rPr lang="en-US" dirty="0" smtClean="0"/>
              <a:t> </a:t>
            </a:r>
            <a:r>
              <a:rPr lang="en-US" dirty="0" err="1" smtClean="0"/>
              <a:t>Quốc</a:t>
            </a:r>
            <a:r>
              <a:rPr lang="en-US" dirty="0" smtClean="0"/>
              <a:t> </a:t>
            </a:r>
            <a:r>
              <a:rPr lang="en-US" dirty="0" err="1" smtClean="0"/>
              <a:t>hội</a:t>
            </a:r>
            <a:r>
              <a:rPr lang="en-US" dirty="0" smtClean="0"/>
              <a:t> </a:t>
            </a:r>
            <a:r>
              <a:rPr lang="en-US" dirty="0" err="1" smtClean="0"/>
              <a:t>khóa</a:t>
            </a:r>
            <a:r>
              <a:rPr lang="en-US" dirty="0" smtClean="0"/>
              <a:t> XIV </a:t>
            </a:r>
            <a:r>
              <a:rPr lang="en-US" dirty="0" err="1" smtClean="0"/>
              <a:t>thông</a:t>
            </a:r>
            <a:r>
              <a:rPr lang="en-US" dirty="0" smtClean="0"/>
              <a:t> qua </a:t>
            </a:r>
            <a:r>
              <a:rPr lang="en-US" dirty="0" err="1" smtClean="0"/>
              <a:t>tại</a:t>
            </a:r>
            <a:r>
              <a:rPr lang="en-US" dirty="0" smtClean="0"/>
              <a:t> </a:t>
            </a:r>
            <a:r>
              <a:rPr lang="en-US" dirty="0" err="1" smtClean="0"/>
              <a:t>kỳ</a:t>
            </a:r>
            <a:r>
              <a:rPr lang="en-US" dirty="0" smtClean="0"/>
              <a:t> </a:t>
            </a:r>
            <a:r>
              <a:rPr lang="en-US" dirty="0" err="1" smtClean="0"/>
              <a:t>họp</a:t>
            </a:r>
            <a:r>
              <a:rPr lang="en-US" dirty="0" smtClean="0"/>
              <a:t> </a:t>
            </a:r>
            <a:r>
              <a:rPr lang="en-US" dirty="0" err="1" smtClean="0"/>
              <a:t>thứ</a:t>
            </a:r>
            <a:r>
              <a:rPr lang="en-US" dirty="0" smtClean="0"/>
              <a:t> 5. Theo </a:t>
            </a:r>
            <a:r>
              <a:rPr lang="en-US" dirty="0" err="1" smtClean="0"/>
              <a:t>phân</a:t>
            </a:r>
            <a:r>
              <a:rPr lang="en-US" dirty="0" smtClean="0"/>
              <a:t> </a:t>
            </a:r>
            <a:r>
              <a:rPr lang="en-US" dirty="0" err="1" smtClean="0"/>
              <a:t>công</a:t>
            </a:r>
            <a:r>
              <a:rPr lang="en-US" dirty="0" smtClean="0"/>
              <a:t> </a:t>
            </a:r>
            <a:r>
              <a:rPr lang="en-US" dirty="0" err="1" smtClean="0"/>
              <a:t>của</a:t>
            </a:r>
            <a:r>
              <a:rPr lang="en-US" dirty="0" smtClean="0"/>
              <a:t> </a:t>
            </a:r>
            <a:r>
              <a:rPr lang="en-US" dirty="0" err="1" smtClean="0"/>
              <a:t>Thủ</a:t>
            </a:r>
            <a:r>
              <a:rPr lang="en-US" dirty="0" smtClean="0"/>
              <a:t> </a:t>
            </a:r>
            <a:r>
              <a:rPr lang="en-US" dirty="0" err="1" smtClean="0"/>
              <a:t>tướng</a:t>
            </a:r>
            <a:r>
              <a:rPr lang="en-US" dirty="0" smtClean="0"/>
              <a:t> </a:t>
            </a:r>
            <a:r>
              <a:rPr lang="en-US" dirty="0" err="1" smtClean="0"/>
              <a:t>Chính</a:t>
            </a:r>
            <a:r>
              <a:rPr lang="en-US" dirty="0" smtClean="0"/>
              <a:t> </a:t>
            </a:r>
            <a:r>
              <a:rPr lang="en-US" dirty="0" err="1" smtClean="0"/>
              <a:t>phủ</a:t>
            </a:r>
            <a:r>
              <a:rPr lang="en-US" dirty="0" smtClean="0"/>
              <a:t>, </a:t>
            </a:r>
            <a:r>
              <a:rPr lang="en-US" dirty="0" err="1" smtClean="0"/>
              <a:t>Bộ</a:t>
            </a:r>
            <a:r>
              <a:rPr lang="en-US" dirty="0" smtClean="0"/>
              <a:t> </a:t>
            </a:r>
            <a:r>
              <a:rPr lang="en-US" dirty="0" err="1" smtClean="0"/>
              <a:t>Công</a:t>
            </a:r>
            <a:r>
              <a:rPr lang="en-US" dirty="0" smtClean="0"/>
              <a:t> </a:t>
            </a:r>
            <a:r>
              <a:rPr lang="en-US" dirty="0" err="1" smtClean="0"/>
              <a:t>Thương</a:t>
            </a:r>
            <a:r>
              <a:rPr lang="en-US" dirty="0" smtClean="0"/>
              <a:t> </a:t>
            </a:r>
            <a:r>
              <a:rPr lang="en-US" dirty="0" err="1" smtClean="0"/>
              <a:t>được</a:t>
            </a:r>
            <a:r>
              <a:rPr lang="en-US" dirty="0" smtClean="0"/>
              <a:t> </a:t>
            </a:r>
            <a:r>
              <a:rPr lang="en-US" dirty="0" err="1" smtClean="0"/>
              <a:t>giao</a:t>
            </a:r>
            <a:r>
              <a:rPr lang="en-US" dirty="0" smtClean="0"/>
              <a:t> </a:t>
            </a:r>
            <a:r>
              <a:rPr lang="en-US" dirty="0" err="1" smtClean="0"/>
              <a:t>chủ</a:t>
            </a:r>
            <a:r>
              <a:rPr lang="en-US" dirty="0" smtClean="0"/>
              <a:t> </a:t>
            </a:r>
            <a:r>
              <a:rPr lang="en-US" dirty="0" err="1" smtClean="0"/>
              <a:t>trì</a:t>
            </a:r>
            <a:r>
              <a:rPr lang="en-US" dirty="0" smtClean="0"/>
              <a:t> </a:t>
            </a:r>
            <a:r>
              <a:rPr lang="en-US" dirty="0" err="1" smtClean="0"/>
              <a:t>phối</a:t>
            </a:r>
            <a:r>
              <a:rPr lang="en-US" dirty="0" smtClean="0"/>
              <a:t> </a:t>
            </a:r>
            <a:r>
              <a:rPr lang="en-US" dirty="0" err="1" smtClean="0"/>
              <a:t>hợp</a:t>
            </a:r>
            <a:r>
              <a:rPr lang="en-US" dirty="0" smtClean="0"/>
              <a:t> </a:t>
            </a:r>
            <a:r>
              <a:rPr lang="en-US" dirty="0" err="1" smtClean="0"/>
              <a:t>với</a:t>
            </a:r>
            <a:r>
              <a:rPr lang="en-US" dirty="0" smtClean="0"/>
              <a:t> </a:t>
            </a:r>
            <a:r>
              <a:rPr lang="en-US" dirty="0" err="1" smtClean="0"/>
              <a:t>các</a:t>
            </a:r>
            <a:r>
              <a:rPr lang="en-US" dirty="0" smtClean="0"/>
              <a:t> </a:t>
            </a:r>
            <a:r>
              <a:rPr lang="en-US" dirty="0" err="1" smtClean="0"/>
              <a:t>cơ</a:t>
            </a:r>
            <a:r>
              <a:rPr lang="en-US" dirty="0" smtClean="0"/>
              <a:t> </a:t>
            </a:r>
            <a:r>
              <a:rPr lang="en-US" dirty="0" err="1" smtClean="0"/>
              <a:t>quan</a:t>
            </a:r>
            <a:r>
              <a:rPr lang="en-US" dirty="0" smtClean="0"/>
              <a:t> </a:t>
            </a:r>
            <a:r>
              <a:rPr lang="en-US" dirty="0" err="1" smtClean="0"/>
              <a:t>liên</a:t>
            </a:r>
            <a:r>
              <a:rPr lang="en-US" dirty="0" smtClean="0"/>
              <a:t> </a:t>
            </a:r>
            <a:r>
              <a:rPr lang="en-US" dirty="0" err="1" smtClean="0"/>
              <a:t>quan</a:t>
            </a:r>
            <a:r>
              <a:rPr lang="en-US" dirty="0" smtClean="0"/>
              <a:t> </a:t>
            </a:r>
            <a:r>
              <a:rPr lang="en-US" dirty="0" err="1" smtClean="0"/>
              <a:t>xây</a:t>
            </a:r>
            <a:r>
              <a:rPr lang="en-US" dirty="0" smtClean="0"/>
              <a:t> </a:t>
            </a:r>
            <a:r>
              <a:rPr lang="en-US" dirty="0" err="1" smtClean="0"/>
              <a:t>dựng</a:t>
            </a:r>
            <a:r>
              <a:rPr lang="en-US" dirty="0" smtClean="0"/>
              <a:t> 03 </a:t>
            </a:r>
            <a:r>
              <a:rPr lang="en-US" dirty="0" err="1" smtClean="0"/>
              <a:t>Nghị</a:t>
            </a:r>
            <a:r>
              <a:rPr lang="en-US" dirty="0" smtClean="0"/>
              <a:t> </a:t>
            </a:r>
            <a:r>
              <a:rPr lang="en-US" dirty="0" err="1" smtClean="0"/>
              <a:t>định</a:t>
            </a:r>
            <a:r>
              <a:rPr lang="en-US" dirty="0" smtClean="0"/>
              <a:t> </a:t>
            </a:r>
            <a:r>
              <a:rPr lang="en-US" dirty="0" err="1" smtClean="0"/>
              <a:t>quy</a:t>
            </a:r>
            <a:r>
              <a:rPr lang="en-US" dirty="0" smtClean="0"/>
              <a:t> </a:t>
            </a:r>
            <a:r>
              <a:rPr lang="en-US" dirty="0" err="1" smtClean="0"/>
              <a:t>định</a:t>
            </a:r>
            <a:r>
              <a:rPr lang="en-US" dirty="0" smtClean="0"/>
              <a:t> chi </a:t>
            </a:r>
            <a:r>
              <a:rPr lang="en-US" dirty="0" err="1" smtClean="0"/>
              <a:t>tiết</a:t>
            </a:r>
            <a:r>
              <a:rPr lang="en-US" dirty="0" smtClean="0"/>
              <a:t> </a:t>
            </a:r>
            <a:r>
              <a:rPr lang="en-US" dirty="0" err="1" smtClean="0"/>
              <a:t>thi</a:t>
            </a:r>
            <a:r>
              <a:rPr lang="en-US" dirty="0" smtClean="0"/>
              <a:t> </a:t>
            </a:r>
            <a:r>
              <a:rPr lang="en-US" dirty="0" err="1" smtClean="0"/>
              <a:t>hành</a:t>
            </a:r>
            <a:r>
              <a:rPr lang="en-US" dirty="0" smtClean="0"/>
              <a:t> </a:t>
            </a:r>
            <a:r>
              <a:rPr lang="en-US" dirty="0" err="1" smtClean="0"/>
              <a:t>Luật</a:t>
            </a:r>
            <a:r>
              <a:rPr lang="en-US" dirty="0" smtClean="0"/>
              <a:t> </a:t>
            </a:r>
            <a:r>
              <a:rPr lang="en-US" dirty="0" err="1" smtClean="0"/>
              <a:t>Cạnh</a:t>
            </a:r>
            <a:r>
              <a:rPr lang="en-US" dirty="0" smtClean="0"/>
              <a:t> </a:t>
            </a:r>
            <a:r>
              <a:rPr lang="en-US" dirty="0" err="1" smtClean="0"/>
              <a:t>tranh</a:t>
            </a:r>
            <a:r>
              <a:rPr lang="en-US" dirty="0" smtClean="0"/>
              <a:t>, </a:t>
            </a:r>
            <a:r>
              <a:rPr lang="en-US" dirty="0" err="1" smtClean="0"/>
              <a:t>cụ</a:t>
            </a:r>
            <a:r>
              <a:rPr lang="en-US" dirty="0" smtClean="0"/>
              <a:t> </a:t>
            </a:r>
            <a:r>
              <a:rPr lang="en-US" dirty="0" err="1" smtClean="0"/>
              <a:t>thể</a:t>
            </a:r>
            <a:r>
              <a:rPr lang="en-US" dirty="0" smtClean="0"/>
              <a:t> </a:t>
            </a:r>
            <a:r>
              <a:rPr lang="en-US" dirty="0" err="1" smtClean="0"/>
              <a:t>như</a:t>
            </a:r>
            <a:r>
              <a:rPr lang="en-US" dirty="0" smtClean="0"/>
              <a:t> </a:t>
            </a:r>
            <a:r>
              <a:rPr lang="en-US" dirty="0" err="1" smtClean="0"/>
              <a:t>sau</a:t>
            </a:r>
            <a:r>
              <a:rPr lang="en-US" dirty="0" smtClean="0"/>
              <a:t>:</a:t>
            </a:r>
          </a:p>
          <a:p>
            <a:pPr lvl="0" algn="just"/>
            <a:r>
              <a:rPr lang="en-US" dirty="0" smtClean="0"/>
              <a:t>- </a:t>
            </a:r>
            <a:r>
              <a:rPr lang="en-US" dirty="0" err="1" smtClean="0"/>
              <a:t>Nghị</a:t>
            </a:r>
            <a:r>
              <a:rPr lang="en-US" dirty="0" smtClean="0"/>
              <a:t> </a:t>
            </a:r>
            <a:r>
              <a:rPr lang="en-US" dirty="0" err="1" smtClean="0"/>
              <a:t>định</a:t>
            </a:r>
            <a:r>
              <a:rPr lang="en-US" dirty="0" smtClean="0"/>
              <a:t> </a:t>
            </a:r>
            <a:r>
              <a:rPr lang="en-US" dirty="0" err="1" smtClean="0"/>
              <a:t>quy</a:t>
            </a:r>
            <a:r>
              <a:rPr lang="en-US" dirty="0" smtClean="0"/>
              <a:t> </a:t>
            </a:r>
            <a:r>
              <a:rPr lang="en-US" dirty="0" err="1" smtClean="0"/>
              <a:t>định</a:t>
            </a:r>
            <a:r>
              <a:rPr lang="en-US" dirty="0" smtClean="0"/>
              <a:t> chi </a:t>
            </a:r>
            <a:r>
              <a:rPr lang="en-US" dirty="0" err="1" smtClean="0"/>
              <a:t>tiết</a:t>
            </a:r>
            <a:r>
              <a:rPr lang="en-US" dirty="0" smtClean="0"/>
              <a:t> </a:t>
            </a:r>
            <a:r>
              <a:rPr lang="en-US" dirty="0" err="1" smtClean="0"/>
              <a:t>nhiệm</a:t>
            </a:r>
            <a:r>
              <a:rPr lang="en-US" dirty="0" smtClean="0"/>
              <a:t> </a:t>
            </a:r>
            <a:r>
              <a:rPr lang="en-US" dirty="0" err="1" smtClean="0"/>
              <a:t>vụ</a:t>
            </a:r>
            <a:r>
              <a:rPr lang="en-US" dirty="0" smtClean="0"/>
              <a:t>, </a:t>
            </a:r>
            <a:r>
              <a:rPr lang="en-US" dirty="0" err="1" smtClean="0"/>
              <a:t>quyền</a:t>
            </a:r>
            <a:r>
              <a:rPr lang="en-US" dirty="0" smtClean="0"/>
              <a:t> </a:t>
            </a:r>
            <a:r>
              <a:rPr lang="en-US" dirty="0" err="1" smtClean="0"/>
              <a:t>hạn</a:t>
            </a:r>
            <a:r>
              <a:rPr lang="en-US" dirty="0" smtClean="0"/>
              <a:t> </a:t>
            </a:r>
            <a:r>
              <a:rPr lang="en-US" dirty="0" err="1" smtClean="0"/>
              <a:t>và</a:t>
            </a:r>
            <a:r>
              <a:rPr lang="en-US" dirty="0" smtClean="0"/>
              <a:t> </a:t>
            </a:r>
            <a:r>
              <a:rPr lang="en-US" dirty="0" err="1" smtClean="0"/>
              <a:t>cơ</a:t>
            </a:r>
            <a:r>
              <a:rPr lang="en-US" dirty="0" smtClean="0"/>
              <a:t> </a:t>
            </a:r>
            <a:r>
              <a:rPr lang="en-US" dirty="0" err="1" smtClean="0"/>
              <a:t>cấu</a:t>
            </a:r>
            <a:r>
              <a:rPr lang="en-US" dirty="0" smtClean="0"/>
              <a:t> </a:t>
            </a:r>
            <a:r>
              <a:rPr lang="en-US" dirty="0" err="1" smtClean="0"/>
              <a:t>tổ</a:t>
            </a:r>
            <a:r>
              <a:rPr lang="en-US" dirty="0" smtClean="0"/>
              <a:t> </a:t>
            </a:r>
            <a:r>
              <a:rPr lang="en-US" dirty="0" err="1" smtClean="0"/>
              <a:t>chức</a:t>
            </a:r>
            <a:r>
              <a:rPr lang="en-US" dirty="0" smtClean="0"/>
              <a:t> </a:t>
            </a:r>
            <a:r>
              <a:rPr lang="en-US" dirty="0" err="1" smtClean="0"/>
              <a:t>của</a:t>
            </a:r>
            <a:r>
              <a:rPr lang="en-US" dirty="0" smtClean="0"/>
              <a:t> </a:t>
            </a:r>
            <a:r>
              <a:rPr lang="en-US" dirty="0" err="1" smtClean="0"/>
              <a:t>Ủy</a:t>
            </a:r>
            <a:r>
              <a:rPr lang="en-US" dirty="0" smtClean="0"/>
              <a:t> ban </a:t>
            </a:r>
            <a:r>
              <a:rPr lang="en-US" dirty="0" err="1" smtClean="0"/>
              <a:t>Cạnh</a:t>
            </a:r>
            <a:r>
              <a:rPr lang="en-US" dirty="0" smtClean="0"/>
              <a:t> </a:t>
            </a:r>
            <a:r>
              <a:rPr lang="en-US" dirty="0" err="1" smtClean="0"/>
              <a:t>tranh</a:t>
            </a:r>
            <a:r>
              <a:rPr lang="en-US" dirty="0" smtClean="0"/>
              <a:t> </a:t>
            </a:r>
            <a:r>
              <a:rPr lang="en-US" dirty="0" err="1" smtClean="0"/>
              <a:t>Quốc</a:t>
            </a:r>
            <a:r>
              <a:rPr lang="en-US" dirty="0" smtClean="0"/>
              <a:t> </a:t>
            </a:r>
            <a:r>
              <a:rPr lang="en-US" dirty="0" err="1" smtClean="0"/>
              <a:t>gia</a:t>
            </a:r>
            <a:r>
              <a:rPr lang="en-US" dirty="0" smtClean="0"/>
              <a:t>. </a:t>
            </a:r>
            <a:r>
              <a:rPr lang="en-US" dirty="0" err="1" smtClean="0"/>
              <a:t>Bộ</a:t>
            </a:r>
            <a:r>
              <a:rPr lang="en-US" dirty="0" smtClean="0"/>
              <a:t> </a:t>
            </a:r>
            <a:r>
              <a:rPr lang="en-US" dirty="0" err="1" smtClean="0"/>
              <a:t>Công</a:t>
            </a:r>
            <a:r>
              <a:rPr lang="en-US" dirty="0" smtClean="0"/>
              <a:t> </a:t>
            </a:r>
            <a:r>
              <a:rPr lang="en-US" dirty="0" err="1" smtClean="0"/>
              <a:t>Thương</a:t>
            </a:r>
            <a:r>
              <a:rPr lang="en-US" dirty="0" smtClean="0"/>
              <a:t> </a:t>
            </a:r>
            <a:r>
              <a:rPr lang="en-US" dirty="0" err="1" smtClean="0"/>
              <a:t>đang</a:t>
            </a:r>
            <a:r>
              <a:rPr lang="en-US" dirty="0" smtClean="0"/>
              <a:t> </a:t>
            </a:r>
            <a:r>
              <a:rPr lang="en-US" dirty="0" err="1" smtClean="0"/>
              <a:t>triển</a:t>
            </a:r>
            <a:r>
              <a:rPr lang="en-US" dirty="0" smtClean="0"/>
              <a:t> </a:t>
            </a:r>
            <a:r>
              <a:rPr lang="en-US" dirty="0" err="1" smtClean="0"/>
              <a:t>khai</a:t>
            </a:r>
            <a:r>
              <a:rPr lang="en-US" dirty="0" smtClean="0"/>
              <a:t> </a:t>
            </a:r>
            <a:r>
              <a:rPr lang="en-US" dirty="0" err="1" smtClean="0"/>
              <a:t>xây</a:t>
            </a:r>
            <a:r>
              <a:rPr lang="en-US" dirty="0" smtClean="0"/>
              <a:t> </a:t>
            </a:r>
            <a:r>
              <a:rPr lang="en-US" dirty="0" err="1" smtClean="0"/>
              <a:t>dựng</a:t>
            </a:r>
            <a:endParaRPr lang="en-US" dirty="0" smtClean="0"/>
          </a:p>
          <a:p>
            <a:pPr lvl="0" algn="just"/>
            <a:r>
              <a:rPr lang="en-US" dirty="0" smtClean="0"/>
              <a:t>- </a:t>
            </a:r>
            <a:r>
              <a:rPr lang="en-US" dirty="0" err="1" smtClean="0"/>
              <a:t>Đã</a:t>
            </a:r>
            <a:r>
              <a:rPr lang="en-US" dirty="0" smtClean="0"/>
              <a:t> ban </a:t>
            </a:r>
            <a:r>
              <a:rPr lang="en-US" dirty="0" err="1" smtClean="0"/>
              <a:t>hành</a:t>
            </a:r>
            <a:r>
              <a:rPr lang="en-US" dirty="0" smtClean="0"/>
              <a:t> </a:t>
            </a:r>
            <a:r>
              <a:rPr lang="en-US" dirty="0" err="1" smtClean="0"/>
              <a:t>Nghị</a:t>
            </a:r>
            <a:r>
              <a:rPr lang="en-US" dirty="0" smtClean="0"/>
              <a:t> </a:t>
            </a:r>
            <a:r>
              <a:rPr lang="en-US" dirty="0" err="1" smtClean="0"/>
              <a:t>định</a:t>
            </a:r>
            <a:r>
              <a:rPr lang="en-US" dirty="0" smtClean="0"/>
              <a:t> </a:t>
            </a:r>
            <a:r>
              <a:rPr lang="en-US" dirty="0" err="1" smtClean="0"/>
              <a:t>số</a:t>
            </a:r>
            <a:r>
              <a:rPr lang="en-US" dirty="0" smtClean="0"/>
              <a:t> 35/2020/NĐ-CP </a:t>
            </a:r>
            <a:r>
              <a:rPr lang="en-US" dirty="0" err="1" smtClean="0"/>
              <a:t>ngày</a:t>
            </a:r>
            <a:r>
              <a:rPr lang="en-US" dirty="0" smtClean="0"/>
              <a:t> 24 </a:t>
            </a:r>
            <a:r>
              <a:rPr lang="en-US" dirty="0" err="1" smtClean="0"/>
              <a:t>tháng</a:t>
            </a:r>
            <a:r>
              <a:rPr lang="en-US" dirty="0" smtClean="0"/>
              <a:t> 3 </a:t>
            </a:r>
            <a:r>
              <a:rPr lang="en-US" dirty="0" err="1" smtClean="0"/>
              <a:t>năm</a:t>
            </a:r>
            <a:r>
              <a:rPr lang="en-US" dirty="0" smtClean="0"/>
              <a:t> 2020 </a:t>
            </a:r>
            <a:r>
              <a:rPr lang="en-US" dirty="0" err="1" smtClean="0"/>
              <a:t>của</a:t>
            </a:r>
            <a:r>
              <a:rPr lang="en-US" dirty="0" smtClean="0"/>
              <a:t> </a:t>
            </a:r>
            <a:r>
              <a:rPr lang="en-US" dirty="0" err="1" smtClean="0"/>
              <a:t>Chính</a:t>
            </a:r>
            <a:r>
              <a:rPr lang="en-US" dirty="0" smtClean="0"/>
              <a:t> </a:t>
            </a:r>
            <a:r>
              <a:rPr lang="en-US" dirty="0" err="1" smtClean="0"/>
              <a:t>phủ</a:t>
            </a:r>
            <a:r>
              <a:rPr lang="en-US" dirty="0" smtClean="0"/>
              <a:t> </a:t>
            </a:r>
            <a:r>
              <a:rPr lang="en-US" dirty="0" err="1" smtClean="0"/>
              <a:t>quy</a:t>
            </a:r>
            <a:r>
              <a:rPr lang="en-US" dirty="0" smtClean="0"/>
              <a:t> </a:t>
            </a:r>
            <a:r>
              <a:rPr lang="en-US" dirty="0" err="1" smtClean="0"/>
              <a:t>định</a:t>
            </a:r>
            <a:r>
              <a:rPr lang="en-US" dirty="0" smtClean="0"/>
              <a:t> chi </a:t>
            </a:r>
            <a:r>
              <a:rPr lang="en-US" dirty="0" err="1" smtClean="0"/>
              <a:t>tiết</a:t>
            </a:r>
            <a:r>
              <a:rPr lang="en-US" dirty="0" smtClean="0"/>
              <a:t> </a:t>
            </a:r>
            <a:r>
              <a:rPr lang="en-US" dirty="0" err="1" smtClean="0"/>
              <a:t>một</a:t>
            </a:r>
            <a:r>
              <a:rPr lang="en-US" dirty="0" smtClean="0"/>
              <a:t> </a:t>
            </a:r>
            <a:r>
              <a:rPr lang="en-US" dirty="0" err="1" smtClean="0"/>
              <a:t>số</a:t>
            </a:r>
            <a:r>
              <a:rPr lang="en-US" dirty="0" smtClean="0"/>
              <a:t> </a:t>
            </a:r>
            <a:r>
              <a:rPr lang="en-US" dirty="0" err="1" smtClean="0"/>
              <a:t>điều</a:t>
            </a:r>
            <a:r>
              <a:rPr lang="en-US" dirty="0" smtClean="0"/>
              <a:t> </a:t>
            </a:r>
            <a:r>
              <a:rPr lang="en-US" dirty="0" err="1" smtClean="0"/>
              <a:t>của</a:t>
            </a:r>
            <a:r>
              <a:rPr lang="en-US" dirty="0" smtClean="0"/>
              <a:t> </a:t>
            </a:r>
            <a:r>
              <a:rPr lang="en-US" dirty="0" err="1" smtClean="0"/>
              <a:t>Luật</a:t>
            </a:r>
            <a:r>
              <a:rPr lang="en-US" dirty="0" smtClean="0"/>
              <a:t> </a:t>
            </a:r>
            <a:r>
              <a:rPr lang="en-US" dirty="0" err="1" smtClean="0"/>
              <a:t>Cạnh</a:t>
            </a:r>
            <a:r>
              <a:rPr lang="en-US" dirty="0" smtClean="0"/>
              <a:t> </a:t>
            </a:r>
            <a:r>
              <a:rPr lang="en-US" dirty="0" err="1" smtClean="0"/>
              <a:t>tranh</a:t>
            </a:r>
            <a:endParaRPr lang="en-US" dirty="0" smtClean="0"/>
          </a:p>
          <a:p>
            <a:pPr lvl="0" algn="just"/>
            <a:r>
              <a:rPr lang="en-US" dirty="0" smtClean="0"/>
              <a:t>- </a:t>
            </a:r>
            <a:r>
              <a:rPr lang="en-US" dirty="0" err="1" smtClean="0"/>
              <a:t>Nghị</a:t>
            </a:r>
            <a:r>
              <a:rPr lang="en-US" dirty="0" smtClean="0"/>
              <a:t> </a:t>
            </a:r>
            <a:r>
              <a:rPr lang="en-US" dirty="0" err="1" smtClean="0"/>
              <a:t>định</a:t>
            </a:r>
            <a:r>
              <a:rPr lang="en-US" dirty="0" smtClean="0"/>
              <a:t> </a:t>
            </a:r>
            <a:r>
              <a:rPr lang="en-US" dirty="0" err="1" smtClean="0"/>
              <a:t>số</a:t>
            </a:r>
            <a:r>
              <a:rPr lang="en-US" dirty="0" smtClean="0"/>
              <a:t> 75/2019/NĐ-CP </a:t>
            </a:r>
            <a:r>
              <a:rPr lang="en-US" dirty="0" err="1" smtClean="0"/>
              <a:t>ngày</a:t>
            </a:r>
            <a:r>
              <a:rPr lang="en-US" dirty="0" smtClean="0"/>
              <a:t> 26 </a:t>
            </a:r>
            <a:r>
              <a:rPr lang="en-US" dirty="0" err="1" smtClean="0"/>
              <a:t>tháng</a:t>
            </a:r>
            <a:r>
              <a:rPr lang="en-US" dirty="0" smtClean="0"/>
              <a:t> 9 </a:t>
            </a:r>
            <a:r>
              <a:rPr lang="en-US" dirty="0" err="1" smtClean="0"/>
              <a:t>năm</a:t>
            </a:r>
            <a:r>
              <a:rPr lang="en-US" dirty="0" smtClean="0"/>
              <a:t> 2019 </a:t>
            </a:r>
            <a:r>
              <a:rPr lang="en-US" dirty="0" err="1" smtClean="0"/>
              <a:t>của</a:t>
            </a:r>
            <a:r>
              <a:rPr lang="en-US" dirty="0" smtClean="0"/>
              <a:t> </a:t>
            </a:r>
            <a:r>
              <a:rPr lang="en-US" dirty="0" err="1" smtClean="0"/>
              <a:t>Chính</a:t>
            </a:r>
            <a:r>
              <a:rPr lang="en-US" dirty="0" smtClean="0"/>
              <a:t> </a:t>
            </a:r>
            <a:r>
              <a:rPr lang="en-US" dirty="0" err="1" smtClean="0"/>
              <a:t>phủ</a:t>
            </a:r>
            <a:r>
              <a:rPr lang="en-US" dirty="0" smtClean="0"/>
              <a:t> </a:t>
            </a:r>
            <a:r>
              <a:rPr lang="en-US" dirty="0" err="1" smtClean="0"/>
              <a:t>quy</a:t>
            </a:r>
            <a:r>
              <a:rPr lang="en-US" dirty="0" smtClean="0"/>
              <a:t> </a:t>
            </a:r>
            <a:r>
              <a:rPr lang="en-US" dirty="0" err="1" smtClean="0"/>
              <a:t>định</a:t>
            </a:r>
            <a:r>
              <a:rPr lang="en-US" dirty="0"/>
              <a:t> </a:t>
            </a:r>
            <a:r>
              <a:rPr lang="en-US" dirty="0" err="1" smtClean="0"/>
              <a:t>về</a:t>
            </a:r>
            <a:r>
              <a:rPr lang="en-US" dirty="0" smtClean="0"/>
              <a:t> </a:t>
            </a:r>
            <a:r>
              <a:rPr lang="en-US" dirty="0" err="1" smtClean="0"/>
              <a:t>xử</a:t>
            </a:r>
            <a:r>
              <a:rPr lang="en-US" dirty="0" smtClean="0"/>
              <a:t> </a:t>
            </a:r>
            <a:r>
              <a:rPr lang="en-US" dirty="0" err="1" smtClean="0"/>
              <a:t>phạt</a:t>
            </a:r>
            <a:r>
              <a:rPr lang="en-US" dirty="0" smtClean="0"/>
              <a:t> vi </a:t>
            </a:r>
            <a:r>
              <a:rPr lang="en-US" dirty="0" err="1" smtClean="0"/>
              <a:t>phạm</a:t>
            </a:r>
            <a:r>
              <a:rPr lang="en-US" dirty="0" smtClean="0"/>
              <a:t> </a:t>
            </a:r>
            <a:r>
              <a:rPr lang="en-US" dirty="0" err="1" smtClean="0"/>
              <a:t>hành</a:t>
            </a:r>
            <a:r>
              <a:rPr lang="en-US" dirty="0" smtClean="0"/>
              <a:t> </a:t>
            </a:r>
            <a:r>
              <a:rPr lang="en-US" dirty="0" err="1" smtClean="0"/>
              <a:t>chính</a:t>
            </a:r>
            <a:r>
              <a:rPr lang="en-US" dirty="0" smtClean="0"/>
              <a:t> </a:t>
            </a:r>
            <a:r>
              <a:rPr lang="en-US" dirty="0" err="1" smtClean="0"/>
              <a:t>trong</a:t>
            </a:r>
            <a:r>
              <a:rPr lang="en-US" dirty="0" smtClean="0"/>
              <a:t> </a:t>
            </a:r>
            <a:r>
              <a:rPr lang="en-US" dirty="0" err="1" smtClean="0"/>
              <a:t>lĩnh</a:t>
            </a:r>
            <a:r>
              <a:rPr lang="en-US" dirty="0" smtClean="0"/>
              <a:t> </a:t>
            </a:r>
            <a:r>
              <a:rPr lang="en-US" dirty="0" err="1" smtClean="0"/>
              <a:t>vực</a:t>
            </a:r>
            <a:r>
              <a:rPr lang="en-US" dirty="0" smtClean="0"/>
              <a:t> </a:t>
            </a:r>
            <a:r>
              <a:rPr lang="en-US" dirty="0" err="1" smtClean="0"/>
              <a:t>cạnh</a:t>
            </a:r>
            <a:r>
              <a:rPr lang="en-US" dirty="0" smtClean="0"/>
              <a:t> </a:t>
            </a:r>
            <a:r>
              <a:rPr lang="en-US" smtClean="0"/>
              <a:t>tranh</a:t>
            </a:r>
            <a:endParaRPr lang="en-US" dirty="0" smtClean="0"/>
          </a:p>
          <a:p>
            <a:endParaRPr lang="en-US" dirty="0"/>
          </a:p>
        </p:txBody>
      </p:sp>
      <p:sp>
        <p:nvSpPr>
          <p:cNvPr id="4" name="Slide Number Placeholder 3"/>
          <p:cNvSpPr>
            <a:spLocks noGrp="1"/>
          </p:cNvSpPr>
          <p:nvPr>
            <p:ph type="sldNum" sz="quarter" idx="11"/>
          </p:nvPr>
        </p:nvSpPr>
        <p:spPr/>
        <p:txBody>
          <a:bodyPr/>
          <a:lstStyle/>
          <a:p>
            <a:fld id="{49598980-D22C-4904-9F8F-3DB09B2ECD84}" type="slidenum">
              <a:rPr lang="en-US" smtClean="0"/>
              <a:pPr/>
              <a:t>25</a:t>
            </a:fld>
            <a:endParaRPr lang="en-US" dirty="0"/>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smtClean="0"/>
              <a:t>25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609600"/>
          </a:xfrm>
        </p:spPr>
        <p:txBody>
          <a:bodyPr/>
          <a:lstStyle/>
          <a:p>
            <a:pPr algn="ctr"/>
            <a:r>
              <a:rPr lang="en-US" dirty="0" smtClean="0">
                <a:latin typeface="Times New Roman" pitchFamily="18" charset="0"/>
                <a:cs typeface="Times New Roman" pitchFamily="18" charset="0"/>
              </a:rPr>
              <a:t>LUẬT CẠNH TRANH 2018</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334000"/>
          </a:xfrm>
        </p:spPr>
        <p:txBody>
          <a:bodyPr>
            <a:normAutofit lnSpcReduction="10000"/>
          </a:bodyPr>
          <a:lstStyle/>
          <a:p>
            <a:pPr marL="64008" indent="0" algn="just">
              <a:spcBef>
                <a:spcPts val="600"/>
              </a:spcBef>
              <a:spcAft>
                <a:spcPts val="600"/>
              </a:spcAft>
              <a:buNone/>
            </a:pPr>
            <a:r>
              <a:rPr lang="en-US" dirty="0" err="1" smtClean="0">
                <a:latin typeface="Times New Roman" pitchFamily="18" charset="0"/>
                <a:cs typeface="Times New Roman" pitchFamily="18" charset="0"/>
              </a:rPr>
              <a:t>Tổng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118 </a:t>
            </a:r>
            <a:r>
              <a:rPr lang="en-US" dirty="0" err="1" smtClean="0">
                <a:latin typeface="Times New Roman" pitchFamily="18" charset="0"/>
                <a:cs typeface="Times New Roman" pitchFamily="18" charset="0"/>
              </a:rPr>
              <a:t>điều</a:t>
            </a:r>
            <a:r>
              <a:rPr lang="en-US" dirty="0" smtClean="0">
                <a:latin typeface="Times New Roman" pitchFamily="18" charset="0"/>
                <a:cs typeface="Times New Roman" pitchFamily="18" charset="0"/>
              </a:rPr>
              <a:t>, 10 </a:t>
            </a:r>
            <a:r>
              <a:rPr lang="en-US" dirty="0" err="1" smtClean="0">
                <a:latin typeface="Times New Roman" pitchFamily="18" charset="0"/>
                <a:cs typeface="Times New Roman" pitchFamily="18" charset="0"/>
              </a:rPr>
              <a:t>chương</a:t>
            </a:r>
            <a:endParaRPr lang="en-US"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I. </a:t>
            </a:r>
            <a:r>
              <a:rPr lang="en-US" sz="1800" dirty="0" err="1" smtClean="0">
                <a:latin typeface="Times New Roman" pitchFamily="18" charset="0"/>
                <a:cs typeface="Times New Roman" pitchFamily="18" charset="0"/>
              </a:rPr>
              <a:t>Những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quy</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định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chung</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II. </a:t>
            </a:r>
            <a:r>
              <a:rPr lang="en-US" sz="1800" dirty="0" err="1" smtClean="0">
                <a:latin typeface="Times New Roman" pitchFamily="18" charset="0"/>
                <a:cs typeface="Times New Roman" pitchFamily="18" charset="0"/>
              </a:rPr>
              <a:t>Thị</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trường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liên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quan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và</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thị</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phần</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III. </a:t>
            </a:r>
            <a:r>
              <a:rPr lang="en-US" sz="1800" dirty="0" err="1" smtClean="0">
                <a:latin typeface="Times New Roman" pitchFamily="18" charset="0"/>
                <a:cs typeface="Times New Roman" pitchFamily="18" charset="0"/>
              </a:rPr>
              <a:t>Thỏa</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thuận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hạn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chế</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cạnh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tranh</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IV. </a:t>
            </a:r>
            <a:r>
              <a:rPr lang="en-US" sz="1800" dirty="0" err="1" smtClean="0">
                <a:latin typeface="Times New Roman" pitchFamily="18" charset="0"/>
                <a:cs typeface="Times New Roman" pitchFamily="18" charset="0"/>
              </a:rPr>
              <a:t>Lạm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dụng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vị</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trí</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thống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lĩnh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thị</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trường</a:t>
            </a:r>
            <a:r>
              <a:rPr lang="en-US" sz="1800" dirty="0" smtClean="0">
                <a:latin typeface="Times New Roman" pitchFamily="18" charset="0"/>
                <a:cs typeface="Times New Roman" pitchFamily="18" charset="0"/>
              </a:rPr>
              <a:t>,</a:t>
            </a:r>
          </a:p>
          <a:p>
            <a:pPr marL="457200" lvl="1" indent="0">
              <a:buNone/>
            </a:pP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lạm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dụng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vị</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trí</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độc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quyền</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V. </a:t>
            </a:r>
            <a:r>
              <a:rPr lang="en-US" sz="1800" dirty="0" err="1" smtClean="0">
                <a:latin typeface="Times New Roman" pitchFamily="18" charset="0"/>
                <a:cs typeface="Times New Roman" pitchFamily="18" charset="0"/>
              </a:rPr>
              <a:t>Tập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trung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kinh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tế</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VI. </a:t>
            </a:r>
            <a:r>
              <a:rPr lang="en-US" sz="1800" dirty="0" err="1" smtClean="0">
                <a:latin typeface="Times New Roman" pitchFamily="18" charset="0"/>
                <a:cs typeface="Times New Roman" pitchFamily="18" charset="0"/>
              </a:rPr>
              <a:t>Hành</a:t>
            </a:r>
            <a:r>
              <a:rPr lang="en-US" sz="1800" dirty="0" smtClean="0">
                <a:latin typeface="Times New Roman" pitchFamily="18" charset="0"/>
                <a:cs typeface="Times New Roman" pitchFamily="18" charset="0"/>
              </a:rPr>
              <a:t> vi </a:t>
            </a:r>
            <a:r>
              <a:rPr lang="en-US" sz="1800" dirty="0" err="1" smtClean="0">
                <a:latin typeface="Times New Roman" pitchFamily="18" charset="0"/>
                <a:cs typeface="Times New Roman" pitchFamily="18" charset="0"/>
              </a:rPr>
              <a:t>cạnh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tranh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không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lành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mạnh</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VII. </a:t>
            </a:r>
            <a:r>
              <a:rPr lang="en-US" sz="1800" dirty="0" err="1" smtClean="0">
                <a:latin typeface="Times New Roman" pitchFamily="18" charset="0"/>
                <a:cs typeface="Times New Roman" pitchFamily="18" charset="0"/>
              </a:rPr>
              <a:t>Ủy</a:t>
            </a:r>
            <a:r>
              <a:rPr lang="en-US" sz="1800" dirty="0" smtClean="0">
                <a:latin typeface="Times New Roman" pitchFamily="18" charset="0"/>
                <a:cs typeface="Times New Roman" pitchFamily="18" charset="0"/>
              </a:rPr>
              <a:t> ban </a:t>
            </a:r>
            <a:r>
              <a:rPr lang="en-US" sz="1800" dirty="0" err="1">
                <a:latin typeface="Times New Roman" pitchFamily="18" charset="0"/>
                <a:cs typeface="Times New Roman" pitchFamily="18" charset="0"/>
              </a:rPr>
              <a:t>C</a:t>
            </a:r>
            <a:r>
              <a:rPr lang="en-US" sz="1800" dirty="0" err="1" smtClean="0">
                <a:latin typeface="Times New Roman" pitchFamily="18" charset="0"/>
                <a:cs typeface="Times New Roman" pitchFamily="18" charset="0"/>
              </a:rPr>
              <a:t>ạnh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tranh</a:t>
            </a:r>
            <a:r>
              <a:rPr lang="en-US" sz="1800" dirty="0" smtClean="0">
                <a:latin typeface="Times New Roman" pitchFamily="18" charset="0"/>
                <a:cs typeface="Times New Roman" pitchFamily="18" charset="0"/>
              </a:rPr>
              <a:t> </a:t>
            </a:r>
            <a:r>
              <a:rPr lang="en-US" sz="1800" dirty="0" err="1">
                <a:latin typeface="Times New Roman" pitchFamily="18" charset="0"/>
                <a:cs typeface="Times New Roman" pitchFamily="18" charset="0"/>
              </a:rPr>
              <a:t>Q</a:t>
            </a:r>
            <a:r>
              <a:rPr lang="en-US" sz="1800" dirty="0" err="1" smtClean="0">
                <a:latin typeface="Times New Roman" pitchFamily="18" charset="0"/>
                <a:cs typeface="Times New Roman" pitchFamily="18" charset="0"/>
              </a:rPr>
              <a:t>uốc</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gia</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VIII. </a:t>
            </a:r>
            <a:r>
              <a:rPr lang="en-US" sz="1800" dirty="0" err="1" smtClean="0">
                <a:latin typeface="Times New Roman" pitchFamily="18" charset="0"/>
                <a:cs typeface="Times New Roman" pitchFamily="18" charset="0"/>
              </a:rPr>
              <a:t>Tố</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tụng</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cạnh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tranh</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IX. </a:t>
            </a:r>
            <a:r>
              <a:rPr lang="en-US" sz="1800" dirty="0" err="1" smtClean="0">
                <a:latin typeface="Times New Roman" pitchFamily="18" charset="0"/>
                <a:cs typeface="Times New Roman" pitchFamily="18" charset="0"/>
              </a:rPr>
              <a:t>Xử</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lý</a:t>
            </a:r>
            <a:r>
              <a:rPr lang="en-US" sz="1800" dirty="0" smtClean="0">
                <a:latin typeface="Times New Roman" pitchFamily="18" charset="0"/>
                <a:cs typeface="Times New Roman" pitchFamily="18" charset="0"/>
              </a:rPr>
              <a:t> vi </a:t>
            </a:r>
            <a:r>
              <a:rPr lang="en-US" sz="1800" dirty="0" err="1" smtClean="0">
                <a:latin typeface="Times New Roman" pitchFamily="18" charset="0"/>
                <a:cs typeface="Times New Roman" pitchFamily="18" charset="0"/>
              </a:rPr>
              <a:t>phạm</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pháp</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luật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về</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cạnh</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tranh</a:t>
            </a:r>
            <a:endParaRPr lang="en-US" sz="1800" dirty="0" smtClean="0">
              <a:latin typeface="Times New Roman" pitchFamily="18" charset="0"/>
              <a:cs typeface="Times New Roman" pitchFamily="18" charset="0"/>
            </a:endParaRPr>
          </a:p>
          <a:p>
            <a:pPr lvl="1"/>
            <a:r>
              <a:rPr lang="en-US" sz="1800" dirty="0" err="1" smtClean="0">
                <a:latin typeface="Times New Roman" pitchFamily="18" charset="0"/>
                <a:cs typeface="Times New Roman" pitchFamily="18" charset="0"/>
              </a:rPr>
              <a:t>Chương</a:t>
            </a:r>
            <a:r>
              <a:rPr lang="en-US" sz="1800" dirty="0" smtClean="0">
                <a:latin typeface="Times New Roman" pitchFamily="18" charset="0"/>
                <a:cs typeface="Times New Roman" pitchFamily="18" charset="0"/>
              </a:rPr>
              <a:t> X. </a:t>
            </a:r>
            <a:r>
              <a:rPr lang="en-US" sz="1800" dirty="0" err="1" smtClean="0">
                <a:latin typeface="Times New Roman" pitchFamily="18" charset="0"/>
                <a:cs typeface="Times New Roman" pitchFamily="18" charset="0"/>
              </a:rPr>
              <a:t>Điều</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khoản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thi</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hành</a:t>
            </a:r>
            <a:endParaRPr lang="en-US" sz="1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3</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3</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normAutofit/>
          </a:bodyPr>
          <a:lstStyle/>
          <a:p>
            <a:r>
              <a:rPr lang="en-US" sz="3600" dirty="0" err="1" smtClean="0">
                <a:latin typeface="Times New Roman" pitchFamily="18" charset="0"/>
                <a:cs typeface="Times New Roman" pitchFamily="18" charset="0"/>
              </a:rPr>
              <a:t>Phạm</a:t>
            </a:r>
            <a:r>
              <a:rPr lang="en-US" sz="3600" dirty="0" smtClean="0">
                <a:latin typeface="Times New Roman" pitchFamily="18" charset="0"/>
                <a:cs typeface="Times New Roman" pitchFamily="18" charset="0"/>
              </a:rPr>
              <a:t> vi </a:t>
            </a:r>
            <a:r>
              <a:rPr lang="en-US" sz="3600" dirty="0" err="1" smtClean="0">
                <a:latin typeface="Times New Roman" pitchFamily="18" charset="0"/>
                <a:cs typeface="Times New Roman" pitchFamily="18" charset="0"/>
              </a:rPr>
              <a:t>điều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chỉnh</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447800"/>
            <a:ext cx="8458200" cy="4800600"/>
          </a:xfrm>
        </p:spPr>
        <p:txBody>
          <a:bodyPr>
            <a:normAutofit/>
          </a:bodyPr>
          <a:lstStyle/>
          <a:p>
            <a:pPr>
              <a:spcBef>
                <a:spcPts val="600"/>
              </a:spcBef>
              <a:spcAft>
                <a:spcPts val="600"/>
              </a:spcAft>
            </a:pPr>
            <a:r>
              <a:rPr lang="en-US" sz="2600" b="1" dirty="0" err="1" smtClean="0">
                <a:latin typeface="Times New Roman" pitchFamily="18" charset="0"/>
                <a:cs typeface="Times New Roman" pitchFamily="18" charset="0"/>
              </a:rPr>
              <a:t>Phạm</a:t>
            </a:r>
            <a:r>
              <a:rPr lang="en-US" sz="2600" b="1" dirty="0" smtClean="0">
                <a:latin typeface="Times New Roman" pitchFamily="18" charset="0"/>
                <a:cs typeface="Times New Roman" pitchFamily="18" charset="0"/>
              </a:rPr>
              <a:t> vi </a:t>
            </a:r>
            <a:r>
              <a:rPr lang="en-US" sz="2600" b="1" dirty="0" err="1" smtClean="0">
                <a:latin typeface="Times New Roman" pitchFamily="18" charset="0"/>
                <a:cs typeface="Times New Roman" pitchFamily="18" charset="0"/>
              </a:rPr>
              <a:t>điều</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chỉnh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của</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Luật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Cạnh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tranh</a:t>
            </a:r>
            <a:r>
              <a:rPr lang="en-US" sz="2600" b="1" dirty="0" smtClean="0">
                <a:latin typeface="Times New Roman" pitchFamily="18" charset="0"/>
                <a:cs typeface="Times New Roman" pitchFamily="18" charset="0"/>
              </a:rPr>
              <a:t> 2018 </a:t>
            </a:r>
            <a:r>
              <a:rPr lang="en-US" sz="2600" b="1" dirty="0" err="1" smtClean="0">
                <a:latin typeface="Times New Roman" pitchFamily="18" charset="0"/>
                <a:cs typeface="Times New Roman" pitchFamily="18" charset="0"/>
              </a:rPr>
              <a:t>được</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mở</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rộng</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hơn</a:t>
            </a:r>
            <a:r>
              <a:rPr lang="en-US" sz="2600" b="1" dirty="0" smtClean="0">
                <a:latin typeface="Times New Roman" pitchFamily="18" charset="0"/>
                <a:cs typeface="Times New Roman" pitchFamily="18" charset="0"/>
              </a:rPr>
              <a:t> so </a:t>
            </a:r>
            <a:r>
              <a:rPr lang="en-US" sz="2600" b="1" dirty="0" err="1" smtClean="0">
                <a:latin typeface="Times New Roman" pitchFamily="18" charset="0"/>
                <a:cs typeface="Times New Roman" pitchFamily="18" charset="0"/>
              </a:rPr>
              <a:t>với</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Luật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Cạnh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tranh</a:t>
            </a:r>
            <a:r>
              <a:rPr lang="en-US" sz="2600" b="1" dirty="0" smtClean="0">
                <a:latin typeface="Times New Roman" pitchFamily="18" charset="0"/>
                <a:cs typeface="Times New Roman" pitchFamily="18" charset="0"/>
              </a:rPr>
              <a:t> 2004</a:t>
            </a:r>
          </a:p>
          <a:p>
            <a:pPr algn="just">
              <a:spcBef>
                <a:spcPts val="600"/>
              </a:spcBef>
              <a:spcAft>
                <a:spcPts val="600"/>
              </a:spcAft>
              <a:buNone/>
            </a:pPr>
            <a:endParaRPr lang="en-US" sz="1100" spc="-20" dirty="0" smtClean="0">
              <a:latin typeface="Times New Roman" pitchFamily="18" charset="0"/>
              <a:cs typeface="Times New Roman" pitchFamily="18" charset="0"/>
            </a:endParaRPr>
          </a:p>
          <a:p>
            <a:pPr>
              <a:spcBef>
                <a:spcPts val="600"/>
              </a:spcBef>
              <a:spcAft>
                <a:spcPts val="600"/>
              </a:spcAft>
            </a:pPr>
            <a:r>
              <a:rPr lang="en-US" sz="2600" b="1" dirty="0" err="1" smtClean="0">
                <a:latin typeface="Times New Roman" pitchFamily="18" charset="0"/>
                <a:cs typeface="Times New Roman" pitchFamily="18" charset="0"/>
              </a:rPr>
              <a:t>Điều</a:t>
            </a:r>
            <a:r>
              <a:rPr lang="en-US" sz="2600" b="1" dirty="0" smtClean="0">
                <a:latin typeface="Times New Roman" pitchFamily="18" charset="0"/>
                <a:cs typeface="Times New Roman" pitchFamily="18" charset="0"/>
              </a:rPr>
              <a:t> 1, </a:t>
            </a:r>
            <a:r>
              <a:rPr lang="en-US" sz="2600" b="1" dirty="0" err="1" smtClean="0">
                <a:latin typeface="Times New Roman" pitchFamily="18" charset="0"/>
                <a:cs typeface="Times New Roman" pitchFamily="18" charset="0"/>
              </a:rPr>
              <a:t>Luật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Cạnh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tranh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năm</a:t>
            </a:r>
            <a:r>
              <a:rPr lang="en-US" sz="2600" b="1" dirty="0" smtClean="0">
                <a:latin typeface="Times New Roman" pitchFamily="18" charset="0"/>
                <a:cs typeface="Times New Roman" pitchFamily="18" charset="0"/>
              </a:rPr>
              <a:t> 2018:</a:t>
            </a:r>
          </a:p>
          <a:p>
            <a:pPr algn="just">
              <a:spcBef>
                <a:spcPts val="600"/>
              </a:spcBef>
              <a:spcAft>
                <a:spcPts val="600"/>
              </a:spcAft>
              <a:buNone/>
            </a:pPr>
            <a:r>
              <a:rPr lang="en-US" i="1" dirty="0" smtClean="0">
                <a:latin typeface="Times New Roman" pitchFamily="18" charset="0"/>
                <a:cs typeface="Times New Roman" pitchFamily="18" charset="0"/>
              </a:rPr>
              <a:t>	</a:t>
            </a:r>
            <a:r>
              <a:rPr lang="vi-VN" sz="2600" i="1" dirty="0" smtClean="0">
                <a:latin typeface="Times New Roman" pitchFamily="18" charset="0"/>
                <a:cs typeface="Times New Roman" pitchFamily="18" charset="0"/>
              </a:rPr>
              <a:t>Luật </a:t>
            </a:r>
            <a:r>
              <a:rPr lang="vi-VN" sz="2600" i="1" dirty="0">
                <a:latin typeface="Times New Roman" pitchFamily="18" charset="0"/>
                <a:cs typeface="Times New Roman" pitchFamily="18" charset="0"/>
              </a:rPr>
              <a:t>này quy định về</a:t>
            </a:r>
            <a:r>
              <a:rPr lang="en-US" sz="2600" i="1" dirty="0">
                <a:latin typeface="Times New Roman" pitchFamily="18" charset="0"/>
                <a:cs typeface="Times New Roman" pitchFamily="18" charset="0"/>
              </a:rPr>
              <a:t> h</a:t>
            </a:r>
            <a:r>
              <a:rPr lang="vi-VN" sz="2600" i="1" dirty="0">
                <a:latin typeface="Times New Roman" pitchFamily="18" charset="0"/>
                <a:cs typeface="Times New Roman" pitchFamily="18" charset="0"/>
              </a:rPr>
              <a:t>ành vi </a:t>
            </a:r>
            <a:r>
              <a:rPr lang="en-US" sz="2600" i="1" dirty="0" err="1">
                <a:latin typeface="Times New Roman" pitchFamily="18" charset="0"/>
                <a:cs typeface="Times New Roman" pitchFamily="18" charset="0"/>
              </a:rPr>
              <a:t>hạn</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chế</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cạnh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tranh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tập</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trung</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kinh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tế</a:t>
            </a:r>
            <a:r>
              <a:rPr lang="en-US" sz="2600" i="1" dirty="0">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gây</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tác</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động</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hoặc</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có</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khả</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năng</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gây</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tác</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động</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hạn</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chế</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cạnh</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tranh</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đến</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thị</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trường</a:t>
            </a:r>
            <a:r>
              <a:rPr lang="en-US" sz="2600" i="1" u="sng" dirty="0">
                <a:solidFill>
                  <a:srgbClr val="FF0000"/>
                </a:solidFill>
                <a:latin typeface="Times New Roman" pitchFamily="18" charset="0"/>
                <a:cs typeface="Times New Roman" pitchFamily="18" charset="0"/>
              </a:rPr>
              <a:t> </a:t>
            </a:r>
            <a:r>
              <a:rPr lang="en-US" sz="2600" i="1" u="sng" dirty="0" err="1">
                <a:solidFill>
                  <a:srgbClr val="FF0000"/>
                </a:solidFill>
                <a:latin typeface="Times New Roman" pitchFamily="18" charset="0"/>
                <a:cs typeface="Times New Roman" pitchFamily="18" charset="0"/>
              </a:rPr>
              <a:t>Việt</a:t>
            </a:r>
            <a:r>
              <a:rPr lang="en-US" sz="2600" i="1" u="sng" dirty="0">
                <a:solidFill>
                  <a:srgbClr val="FF0000"/>
                </a:solidFill>
                <a:latin typeface="Times New Roman" pitchFamily="18" charset="0"/>
                <a:cs typeface="Times New Roman" pitchFamily="18" charset="0"/>
              </a:rPr>
              <a:t> Nam</a:t>
            </a:r>
            <a:r>
              <a:rPr lang="en-US" sz="2600" i="1" dirty="0">
                <a:solidFill>
                  <a:srgbClr val="FF0000"/>
                </a:solidFill>
                <a:latin typeface="Times New Roman" pitchFamily="18" charset="0"/>
                <a:cs typeface="Times New Roman" pitchFamily="18" charset="0"/>
              </a:rPr>
              <a:t>; </a:t>
            </a:r>
            <a:r>
              <a:rPr lang="en-US" sz="2600" i="1" dirty="0" err="1">
                <a:latin typeface="Times New Roman" pitchFamily="18" charset="0"/>
                <a:cs typeface="Times New Roman" pitchFamily="18" charset="0"/>
              </a:rPr>
              <a:t>hành</a:t>
            </a:r>
            <a:r>
              <a:rPr lang="en-US" sz="2600" i="1" dirty="0">
                <a:latin typeface="Times New Roman" pitchFamily="18" charset="0"/>
                <a:cs typeface="Times New Roman" pitchFamily="18" charset="0"/>
              </a:rPr>
              <a:t> vi </a:t>
            </a:r>
            <a:r>
              <a:rPr lang="en-US" sz="2600" i="1" dirty="0" err="1">
                <a:latin typeface="Times New Roman" pitchFamily="18" charset="0"/>
                <a:cs typeface="Times New Roman" pitchFamily="18" charset="0"/>
              </a:rPr>
              <a:t>cạnh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tranh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không</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lành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mạnh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tố</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tụng</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cạnh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tranh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xử</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lý</a:t>
            </a:r>
            <a:r>
              <a:rPr lang="en-US" sz="2600" i="1" dirty="0">
                <a:latin typeface="Times New Roman" pitchFamily="18" charset="0"/>
                <a:cs typeface="Times New Roman" pitchFamily="18" charset="0"/>
              </a:rPr>
              <a:t> vi </a:t>
            </a:r>
            <a:r>
              <a:rPr lang="en-US" sz="2600" i="1" dirty="0" err="1">
                <a:latin typeface="Times New Roman" pitchFamily="18" charset="0"/>
                <a:cs typeface="Times New Roman" pitchFamily="18" charset="0"/>
              </a:rPr>
              <a:t>phạm</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pháp</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luật</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về</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cạnh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tranh</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quản</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lý</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nhà</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nước</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về</a:t>
            </a:r>
            <a:r>
              <a:rPr lang="en-US" sz="2600" i="1" dirty="0">
                <a:latin typeface="Times New Roman" pitchFamily="18" charset="0"/>
                <a:cs typeface="Times New Roman" pitchFamily="18" charset="0"/>
              </a:rPr>
              <a:t> </a:t>
            </a:r>
            <a:r>
              <a:rPr lang="en-US" sz="2600" i="1" dirty="0" err="1">
                <a:latin typeface="Times New Roman" pitchFamily="18" charset="0"/>
                <a:cs typeface="Times New Roman" pitchFamily="18" charset="0"/>
              </a:rPr>
              <a:t>cạnh</a:t>
            </a:r>
            <a:r>
              <a:rPr lang="en-US" sz="2600" i="1" dirty="0">
                <a:latin typeface="Times New Roman" pitchFamily="18" charset="0"/>
                <a:cs typeface="Times New Roman" pitchFamily="18" charset="0"/>
              </a:rPr>
              <a:t> </a:t>
            </a:r>
            <a:r>
              <a:rPr lang="en-US" sz="2600" i="1" dirty="0" err="1" smtClean="0">
                <a:latin typeface="Times New Roman" pitchFamily="18" charset="0"/>
                <a:cs typeface="Times New Roman" pitchFamily="18" charset="0"/>
              </a:rPr>
              <a:t>tranh</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4</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4</a:t>
            </a:r>
          </a:p>
        </p:txBody>
      </p:sp>
    </p:spTree>
    <p:extLst>
      <p:ext uri="{BB962C8B-B14F-4D97-AF65-F5344CB8AC3E}">
        <p14:creationId xmlns:p14="http://schemas.microsoft.com/office/powerpoint/2010/main" val="1821910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14400"/>
            <a:ext cx="8077200" cy="5334000"/>
          </a:xfrm>
        </p:spPr>
        <p:txBody>
          <a:bodyPr>
            <a:normAutofit fontScale="62500" lnSpcReduction="20000"/>
          </a:bodyPr>
          <a:lstStyle/>
          <a:p>
            <a:pPr algn="just">
              <a:spcBef>
                <a:spcPts val="1200"/>
              </a:spcBef>
              <a:buNone/>
            </a:pPr>
            <a:endParaRPr lang="en-US" sz="200" b="1" dirty="0" smtClean="0">
              <a:latin typeface="Times New Roman" pitchFamily="18" charset="0"/>
              <a:cs typeface="Times New Roman" pitchFamily="18" charset="0"/>
            </a:endParaRPr>
          </a:p>
          <a:p>
            <a:pPr lvl="1" algn="just">
              <a:spcBef>
                <a:spcPts val="600"/>
              </a:spcBef>
              <a:spcAft>
                <a:spcPts val="600"/>
              </a:spcAft>
            </a:pPr>
            <a:r>
              <a:rPr lang="en-US" sz="2900" dirty="0" err="1" smtClean="0">
                <a:latin typeface="Times New Roman" pitchFamily="18" charset="0"/>
                <a:cs typeface="Times New Roman" pitchFamily="18" charset="0"/>
              </a:rPr>
              <a:t>Mục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tiêu</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cơ</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bản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của</a:t>
            </a:r>
            <a:r>
              <a:rPr lang="en-US" sz="2900" dirty="0" smtClean="0">
                <a:latin typeface="Times New Roman" pitchFamily="18" charset="0"/>
                <a:cs typeface="Times New Roman" pitchFamily="18" charset="0"/>
              </a:rPr>
              <a:t> LCT </a:t>
            </a:r>
            <a:r>
              <a:rPr lang="en-US" sz="2900" dirty="0" err="1" smtClean="0">
                <a:latin typeface="Times New Roman" pitchFamily="18" charset="0"/>
                <a:cs typeface="Times New Roman" pitchFamily="18" charset="0"/>
              </a:rPr>
              <a:t>là</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bảo</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vệ</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các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quan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hệ</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cạnh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tranh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bảo</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vệ</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môi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trường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cạnh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tranh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lành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mạnh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công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bằng</a:t>
            </a:r>
            <a:r>
              <a:rPr lang="en-US" sz="2900" dirty="0" smtClean="0">
                <a:latin typeface="Times New Roman" pitchFamily="18" charset="0"/>
                <a:cs typeface="Times New Roman" pitchFamily="18" charset="0"/>
              </a:rPr>
              <a:t>. Do </a:t>
            </a:r>
            <a:r>
              <a:rPr lang="en-US" sz="2900" dirty="0" err="1" smtClean="0">
                <a:latin typeface="Times New Roman" pitchFamily="18" charset="0"/>
                <a:cs typeface="Times New Roman" pitchFamily="18" charset="0"/>
              </a:rPr>
              <a:t>đó</a:t>
            </a:r>
            <a:r>
              <a:rPr lang="en-US" sz="2900" dirty="0" smtClean="0">
                <a:latin typeface="Times New Roman" pitchFamily="18" charset="0"/>
                <a:cs typeface="Times New Roman" pitchFamily="18" charset="0"/>
              </a:rPr>
              <a:t>, LCT </a:t>
            </a:r>
            <a:r>
              <a:rPr lang="en-US" sz="2900" dirty="0" err="1" smtClean="0">
                <a:latin typeface="Times New Roman" pitchFamily="18" charset="0"/>
                <a:cs typeface="Times New Roman" pitchFamily="18" charset="0"/>
              </a:rPr>
              <a:t>cần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kiểm</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soát</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mọi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hành</a:t>
            </a:r>
            <a:r>
              <a:rPr lang="en-US" sz="2900" dirty="0" smtClean="0">
                <a:latin typeface="Times New Roman" pitchFamily="18" charset="0"/>
                <a:cs typeface="Times New Roman" pitchFamily="18" charset="0"/>
              </a:rPr>
              <a:t> vi </a:t>
            </a:r>
            <a:r>
              <a:rPr lang="en-US" sz="2900" dirty="0" err="1" smtClean="0">
                <a:latin typeface="Times New Roman" pitchFamily="18" charset="0"/>
                <a:cs typeface="Times New Roman" pitchFamily="18" charset="0"/>
              </a:rPr>
              <a:t>có</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tác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động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hoặc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có</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khả</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năng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xâm</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hại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môi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trường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cạnh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tranh</a:t>
            </a:r>
            <a:r>
              <a:rPr lang="en-US" sz="2900" dirty="0" smtClean="0">
                <a:latin typeface="Times New Roman" pitchFamily="18" charset="0"/>
                <a:cs typeface="Times New Roman" pitchFamily="18" charset="0"/>
              </a:rPr>
              <a:t>.</a:t>
            </a:r>
          </a:p>
          <a:p>
            <a:pPr lvl="1" algn="just">
              <a:spcBef>
                <a:spcPts val="600"/>
              </a:spcBef>
              <a:spcAft>
                <a:spcPts val="600"/>
              </a:spcAft>
            </a:pPr>
            <a:r>
              <a:rPr lang="en-US" sz="2900" dirty="0" err="1" smtClean="0">
                <a:latin typeface="Times New Roman" pitchFamily="18" charset="0"/>
                <a:cs typeface="Times New Roman" pitchFamily="18" charset="0"/>
              </a:rPr>
              <a:t>Thực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tiễn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thị</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trường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xuất</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hiện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nhiều</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hành</a:t>
            </a:r>
            <a:r>
              <a:rPr lang="en-US" sz="2900" dirty="0" smtClean="0">
                <a:latin typeface="Times New Roman" pitchFamily="18" charset="0"/>
                <a:cs typeface="Times New Roman" pitchFamily="18" charset="0"/>
              </a:rPr>
              <a:t> vi </a:t>
            </a:r>
            <a:r>
              <a:rPr lang="en-US" sz="2900" dirty="0" err="1" smtClean="0">
                <a:latin typeface="Times New Roman" pitchFamily="18" charset="0"/>
                <a:cs typeface="Times New Roman" pitchFamily="18" charset="0"/>
              </a:rPr>
              <a:t>cạnh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tranh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như</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thoả</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thuận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ấn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định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giá</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phân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chia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thoạ</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trường</a:t>
            </a:r>
            <a:r>
              <a:rPr lang="en-US" sz="2900" dirty="0" smtClean="0">
                <a:latin typeface="Times New Roman" pitchFamily="18" charset="0"/>
                <a:cs typeface="Times New Roman" pitchFamily="18" charset="0"/>
              </a:rPr>
              <a:t> hay </a:t>
            </a:r>
            <a:r>
              <a:rPr lang="en-US" sz="2900" dirty="0" err="1" smtClean="0">
                <a:latin typeface="Times New Roman" pitchFamily="18" charset="0"/>
                <a:cs typeface="Times New Roman" pitchFamily="18" charset="0"/>
              </a:rPr>
              <a:t>các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giao</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dịch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tập</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trung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kinh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tế</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được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thực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hiện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bên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ngoài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lãnh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thổ</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Việt</a:t>
            </a:r>
            <a:r>
              <a:rPr lang="en-US" sz="2900" dirty="0" smtClean="0">
                <a:latin typeface="Times New Roman" pitchFamily="18" charset="0"/>
                <a:cs typeface="Times New Roman" pitchFamily="18" charset="0"/>
              </a:rPr>
              <a:t> Nam </a:t>
            </a:r>
            <a:r>
              <a:rPr lang="en-US" sz="2900" dirty="0" err="1" smtClean="0">
                <a:latin typeface="Times New Roman" pitchFamily="18" charset="0"/>
                <a:cs typeface="Times New Roman" pitchFamily="18" charset="0"/>
              </a:rPr>
              <a:t>nhưng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có</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gây</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ảnh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hưởng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nhất</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định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đến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thị</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trường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Việt</a:t>
            </a:r>
            <a:r>
              <a:rPr lang="en-US" sz="2900" dirty="0" smtClean="0">
                <a:latin typeface="Times New Roman" pitchFamily="18" charset="0"/>
                <a:cs typeface="Times New Roman" pitchFamily="18" charset="0"/>
              </a:rPr>
              <a:t> Nam.</a:t>
            </a:r>
          </a:p>
          <a:p>
            <a:pPr lvl="1">
              <a:spcBef>
                <a:spcPts val="600"/>
              </a:spcBef>
              <a:spcAft>
                <a:spcPts val="600"/>
              </a:spcAft>
            </a:pPr>
            <a:r>
              <a:rPr lang="en-US" sz="2900" dirty="0" err="1" smtClean="0">
                <a:latin typeface="Times New Roman" pitchFamily="18" charset="0"/>
                <a:cs typeface="Times New Roman" pitchFamily="18" charset="0"/>
              </a:rPr>
              <a:t>Quy</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định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hiện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hành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chưa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đủ</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căn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cứ</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pháp</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lý</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để</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xử</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lý</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các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hành</a:t>
            </a:r>
            <a:r>
              <a:rPr lang="en-US" sz="2900" dirty="0" smtClean="0">
                <a:latin typeface="Times New Roman" pitchFamily="18" charset="0"/>
                <a:cs typeface="Times New Roman" pitchFamily="18" charset="0"/>
              </a:rPr>
              <a:t> vi </a:t>
            </a:r>
            <a:r>
              <a:rPr lang="en-US" sz="2900" dirty="0" err="1" smtClean="0">
                <a:latin typeface="Times New Roman" pitchFamily="18" charset="0"/>
                <a:cs typeface="Times New Roman" pitchFamily="18" charset="0"/>
              </a:rPr>
              <a:t>trên</a:t>
            </a:r>
            <a:r>
              <a:rPr lang="en-US" sz="2900" dirty="0" smtClean="0">
                <a:latin typeface="Times New Roman" pitchFamily="18" charset="0"/>
                <a:cs typeface="Times New Roman" pitchFamily="18" charset="0"/>
              </a:rPr>
              <a:t>.</a:t>
            </a:r>
          </a:p>
          <a:p>
            <a:pPr lvl="1" algn="just">
              <a:spcBef>
                <a:spcPts val="600"/>
              </a:spcBef>
              <a:spcAft>
                <a:spcPts val="600"/>
              </a:spcAft>
            </a:pPr>
            <a:r>
              <a:rPr lang="vi-VN" sz="2900" dirty="0" smtClean="0">
                <a:latin typeface="Times New Roman" pitchFamily="18" charset="0"/>
                <a:cs typeface="Times New Roman" pitchFamily="18" charset="0"/>
              </a:rPr>
              <a:t>Tại một số </a:t>
            </a:r>
            <a:r>
              <a:rPr lang="en-US" sz="2900" dirty="0" err="1" smtClean="0">
                <a:latin typeface="Times New Roman" pitchFamily="18" charset="0"/>
                <a:cs typeface="Times New Roman" pitchFamily="18" charset="0"/>
              </a:rPr>
              <a:t>quốc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gia</a:t>
            </a:r>
            <a:r>
              <a:rPr lang="en-US" sz="2900" dirty="0" smtClean="0">
                <a:latin typeface="Times New Roman" pitchFamily="18" charset="0"/>
                <a:cs typeface="Times New Roman" pitchFamily="18" charset="0"/>
              </a:rPr>
              <a:t> </a:t>
            </a:r>
            <a:r>
              <a:rPr lang="vi-VN" sz="2900" dirty="0" smtClean="0">
                <a:latin typeface="Times New Roman" pitchFamily="18" charset="0"/>
                <a:cs typeface="Times New Roman" pitchFamily="18" charset="0"/>
              </a:rPr>
              <a:t>như Hoa Kỳ, Canada, Úc, New Zealand, EU, Nhật Bản, Hàn Quốc, Singapore…, các cơ quan cạnh tranh gần đây đã điều tra, xử lý nhiều vụ việc thoả thuận hạn chế cạnh tranh, tập trung kinh tế xuyên biên giới</a:t>
            </a:r>
            <a:r>
              <a:rPr lang="en-US" sz="2900" dirty="0" smtClean="0">
                <a:latin typeface="Times New Roman" pitchFamily="18" charset="0"/>
                <a:cs typeface="Times New Roman" pitchFamily="18" charset="0"/>
              </a:rPr>
              <a:t>: T</a:t>
            </a:r>
            <a:r>
              <a:rPr lang="vi-VN" sz="2900" dirty="0" smtClean="0">
                <a:latin typeface="Times New Roman" pitchFamily="18" charset="0"/>
                <a:cs typeface="Times New Roman" pitchFamily="18" charset="0"/>
              </a:rPr>
              <a:t>hoả thuận ấn định giá, phí vận chuyển hàng hoá bằng đường hàng không giữa hơn </a:t>
            </a:r>
            <a:r>
              <a:rPr lang="en-US" sz="2900" dirty="0" smtClean="0">
                <a:latin typeface="Times New Roman" pitchFamily="18" charset="0"/>
                <a:cs typeface="Times New Roman" pitchFamily="18" charset="0"/>
              </a:rPr>
              <a:t>20 </a:t>
            </a:r>
            <a:r>
              <a:rPr lang="vi-VN" sz="2900" dirty="0" smtClean="0">
                <a:latin typeface="Times New Roman" pitchFamily="18" charset="0"/>
                <a:cs typeface="Times New Roman" pitchFamily="18" charset="0"/>
              </a:rPr>
              <a:t>hãng hàng không lớn trên thế giới</a:t>
            </a:r>
            <a:r>
              <a:rPr lang="en-US" sz="2900" dirty="0" smtClean="0">
                <a:latin typeface="Times New Roman" pitchFamily="18" charset="0"/>
                <a:cs typeface="Times New Roman" pitchFamily="18" charset="0"/>
              </a:rPr>
              <a:t>; </a:t>
            </a:r>
            <a:r>
              <a:rPr lang="vi-VN" sz="2900" dirty="0" smtClean="0">
                <a:latin typeface="Times New Roman" pitchFamily="18" charset="0"/>
                <a:cs typeface="Times New Roman" pitchFamily="18" charset="0"/>
              </a:rPr>
              <a:t>vụ mua bán, sáp nhập giữa Western Digital và Hitachi</a:t>
            </a:r>
            <a:r>
              <a:rPr lang="en-US" sz="2900" dirty="0" smtClean="0">
                <a:latin typeface="Times New Roman" pitchFamily="18" charset="0"/>
                <a:cs typeface="Times New Roman" pitchFamily="18" charset="0"/>
              </a:rPr>
              <a:t>;</a:t>
            </a:r>
            <a:r>
              <a:rPr lang="vi-VN" sz="2900" dirty="0" smtClean="0">
                <a:latin typeface="Times New Roman" pitchFamily="18" charset="0"/>
                <a:cs typeface="Times New Roman" pitchFamily="18" charset="0"/>
              </a:rPr>
              <a:t> giữa Samsung và Seagate…</a:t>
            </a:r>
            <a:endParaRPr lang="en-US" sz="2900" dirty="0" smtClean="0">
              <a:latin typeface="Times New Roman" pitchFamily="18" charset="0"/>
              <a:cs typeface="Times New Roman" pitchFamily="18" charset="0"/>
            </a:endParaRPr>
          </a:p>
          <a:p>
            <a:pPr lvl="1" algn="just">
              <a:spcBef>
                <a:spcPts val="600"/>
              </a:spcBef>
              <a:spcAft>
                <a:spcPts val="600"/>
              </a:spcAft>
            </a:pPr>
            <a:r>
              <a:rPr lang="en-US" sz="2900" dirty="0" err="1" smtClean="0">
                <a:latin typeface="Times New Roman" pitchFamily="18" charset="0"/>
                <a:cs typeface="Times New Roman" pitchFamily="18" charset="0"/>
              </a:rPr>
              <a:t>Lợi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ích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của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việc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mở</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rộng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phạm</a:t>
            </a:r>
            <a:r>
              <a:rPr lang="en-US" sz="2900" dirty="0" smtClean="0">
                <a:latin typeface="Times New Roman" pitchFamily="18" charset="0"/>
                <a:cs typeface="Times New Roman" pitchFamily="18" charset="0"/>
              </a:rPr>
              <a:t> vi </a:t>
            </a:r>
            <a:r>
              <a:rPr lang="en-US" sz="2900" dirty="0" err="1" smtClean="0">
                <a:latin typeface="Times New Roman" pitchFamily="18" charset="0"/>
                <a:cs typeface="Times New Roman" pitchFamily="18" charset="0"/>
              </a:rPr>
              <a:t>điều</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chỉnh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xử</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lý</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triệt</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để</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các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hành</a:t>
            </a:r>
            <a:r>
              <a:rPr lang="en-US" sz="2900" dirty="0" smtClean="0">
                <a:latin typeface="Times New Roman" pitchFamily="18" charset="0"/>
                <a:cs typeface="Times New Roman" pitchFamily="18" charset="0"/>
              </a:rPr>
              <a:t> vi </a:t>
            </a:r>
            <a:r>
              <a:rPr lang="en-US" sz="2900" dirty="0" err="1" smtClean="0">
                <a:latin typeface="Times New Roman" pitchFamily="18" charset="0"/>
                <a:cs typeface="Times New Roman" pitchFamily="18" charset="0"/>
              </a:rPr>
              <a:t>xâm</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hại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cạnh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tranh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góp</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phần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tạo</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sự</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ổn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định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của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nền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kinh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tế</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nội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địa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thông</a:t>
            </a:r>
            <a:r>
              <a:rPr lang="en-US" sz="2900" dirty="0" smtClean="0">
                <a:latin typeface="Times New Roman" pitchFamily="18" charset="0"/>
                <a:cs typeface="Times New Roman" pitchFamily="18" charset="0"/>
              </a:rPr>
              <a:t> qua </a:t>
            </a:r>
            <a:r>
              <a:rPr lang="en-US" sz="2900" dirty="0" err="1" smtClean="0">
                <a:latin typeface="Times New Roman" pitchFamily="18" charset="0"/>
                <a:cs typeface="Times New Roman" pitchFamily="18" charset="0"/>
              </a:rPr>
              <a:t>ổn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định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các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yếu</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tố</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thị</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trường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tạo</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điều</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kiện</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thực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thi</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các</a:t>
            </a:r>
            <a:r>
              <a:rPr lang="en-US" sz="2900" dirty="0" smtClean="0">
                <a:latin typeface="Times New Roman" pitchFamily="18" charset="0"/>
                <a:cs typeface="Times New Roman" pitchFamily="18" charset="0"/>
              </a:rPr>
              <a:t> cam </a:t>
            </a:r>
            <a:r>
              <a:rPr lang="en-US" sz="2900" dirty="0" err="1" smtClean="0">
                <a:latin typeface="Times New Roman" pitchFamily="18" charset="0"/>
                <a:cs typeface="Times New Roman" pitchFamily="18" charset="0"/>
              </a:rPr>
              <a:t>kết</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về</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cạnh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tranh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trong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các</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Hiệp</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định</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thương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mại</a:t>
            </a:r>
            <a:r>
              <a:rPr lang="en-US" sz="2900" dirty="0" smtClean="0">
                <a:latin typeface="Times New Roman" pitchFamily="18" charset="0"/>
                <a:cs typeface="Times New Roman" pitchFamily="18" charset="0"/>
              </a:rPr>
              <a:t> song </a:t>
            </a:r>
            <a:r>
              <a:rPr lang="en-US" sz="2900" dirty="0" err="1" smtClean="0">
                <a:latin typeface="Times New Roman" pitchFamily="18" charset="0"/>
                <a:cs typeface="Times New Roman" pitchFamily="18" charset="0"/>
              </a:rPr>
              <a:t>phương</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và</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đa</a:t>
            </a:r>
            <a:r>
              <a:rPr lang="en-US" sz="2900" dirty="0" smtClean="0">
                <a:latin typeface="Times New Roman" pitchFamily="18" charset="0"/>
                <a:cs typeface="Times New Roman" pitchFamily="18" charset="0"/>
              </a:rPr>
              <a:t> </a:t>
            </a:r>
            <a:r>
              <a:rPr lang="en-US" sz="2900" dirty="0" err="1" smtClean="0">
                <a:latin typeface="Times New Roman" pitchFamily="18" charset="0"/>
                <a:cs typeface="Times New Roman" pitchFamily="18" charset="0"/>
              </a:rPr>
              <a:t>phương</a:t>
            </a:r>
            <a:r>
              <a:rPr lang="en-US" sz="2900" dirty="0" smtClean="0">
                <a:latin typeface="Times New Roman" pitchFamily="18" charset="0"/>
                <a:cs typeface="Times New Roman" pitchFamily="18" charset="0"/>
              </a:rPr>
              <a:t>.</a:t>
            </a:r>
          </a:p>
        </p:txBody>
      </p:sp>
      <p:sp>
        <p:nvSpPr>
          <p:cNvPr id="4" name="Title 3"/>
          <p:cNvSpPr>
            <a:spLocks noGrp="1"/>
          </p:cNvSpPr>
          <p:nvPr>
            <p:ph type="title"/>
          </p:nvPr>
        </p:nvSpPr>
        <p:spPr>
          <a:xfrm>
            <a:off x="381000" y="228600"/>
            <a:ext cx="8077200" cy="685800"/>
          </a:xfrm>
        </p:spPr>
        <p:txBody>
          <a:bodyPr/>
          <a:lstStyle/>
          <a:p>
            <a:r>
              <a:rPr lang="en-US" sz="3200" dirty="0" err="1" smtClean="0"/>
              <a:t>Lý</a:t>
            </a:r>
            <a:r>
              <a:rPr lang="en-US" sz="3200" dirty="0" smtClean="0"/>
              <a:t> do </a:t>
            </a:r>
            <a:r>
              <a:rPr lang="en-US" sz="3200" dirty="0" err="1" smtClean="0"/>
              <a:t>mở</a:t>
            </a:r>
            <a:r>
              <a:rPr lang="en-US" sz="3200" dirty="0" smtClean="0"/>
              <a:t> </a:t>
            </a:r>
            <a:r>
              <a:rPr lang="en-US" sz="3200" dirty="0" err="1" smtClean="0"/>
              <a:t>rộng</a:t>
            </a:r>
            <a:r>
              <a:rPr lang="en-US" sz="3200" dirty="0" smtClean="0"/>
              <a:t> </a:t>
            </a:r>
            <a:r>
              <a:rPr lang="en-US" sz="3200" dirty="0" err="1" smtClean="0"/>
              <a:t>phạm</a:t>
            </a:r>
            <a:r>
              <a:rPr lang="en-US" sz="3200" dirty="0" smtClean="0"/>
              <a:t> vi </a:t>
            </a:r>
            <a:r>
              <a:rPr lang="en-US" sz="3200" dirty="0" err="1" smtClean="0"/>
              <a:t>điều</a:t>
            </a:r>
            <a:r>
              <a:rPr lang="en-US" sz="3200" dirty="0" smtClean="0"/>
              <a:t> </a:t>
            </a:r>
            <a:r>
              <a:rPr lang="en-US" sz="3200" dirty="0" err="1" smtClean="0"/>
              <a:t>chỉnh</a:t>
            </a:r>
            <a:endParaRPr lang="en-US" sz="3200" dirty="0"/>
          </a:p>
        </p:txBody>
      </p:sp>
      <p:sp>
        <p:nvSpPr>
          <p:cNvPr id="2" name="Slide Number Placeholder 1"/>
          <p:cNvSpPr>
            <a:spLocks noGrp="1"/>
          </p:cNvSpPr>
          <p:nvPr>
            <p:ph type="sldNum" sz="quarter" idx="12"/>
          </p:nvPr>
        </p:nvSpPr>
        <p:spPr/>
        <p:txBody>
          <a:bodyPr/>
          <a:lstStyle/>
          <a:p>
            <a:fld id="{FEA1243F-3000-4347-94A4-FBDEAD3122CB}" type="slidenum">
              <a:rPr lang="en-US" smtClean="0"/>
              <a:pPr/>
              <a:t>5</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5</a:t>
            </a:r>
          </a:p>
        </p:txBody>
      </p:sp>
    </p:spTree>
    <p:extLst>
      <p:ext uri="{BB962C8B-B14F-4D97-AF65-F5344CB8AC3E}">
        <p14:creationId xmlns:p14="http://schemas.microsoft.com/office/powerpoint/2010/main" val="1233756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normAutofit/>
          </a:bodyPr>
          <a:lstStyle/>
          <a:p>
            <a:r>
              <a:rPr lang="en-US" sz="3600" dirty="0" err="1" smtClean="0">
                <a:latin typeface="Times New Roman" pitchFamily="18" charset="0"/>
                <a:cs typeface="Times New Roman" pitchFamily="18" charset="0"/>
              </a:rPr>
              <a:t>Đối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tượng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áp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533400" y="1447800"/>
            <a:ext cx="8001000" cy="4800600"/>
          </a:xfrm>
        </p:spPr>
        <p:txBody>
          <a:bodyPr>
            <a:normAutofit/>
          </a:bodyPr>
          <a:lstStyle/>
          <a:p>
            <a:pPr>
              <a:spcBef>
                <a:spcPts val="600"/>
              </a:spcBef>
              <a:spcAft>
                <a:spcPts val="600"/>
              </a:spcAft>
            </a:pPr>
            <a:r>
              <a:rPr lang="en-US" sz="2600" b="1" dirty="0" err="1" smtClean="0">
                <a:latin typeface="Times New Roman" pitchFamily="18" charset="0"/>
                <a:cs typeface="Times New Roman" pitchFamily="18" charset="0"/>
              </a:rPr>
              <a:t>Đối</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tượng</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áp</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dụng</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của</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Luật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Cạnh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tranh</a:t>
            </a:r>
            <a:r>
              <a:rPr lang="en-US" sz="2600" b="1" dirty="0" smtClean="0">
                <a:latin typeface="Times New Roman" pitchFamily="18" charset="0"/>
                <a:cs typeface="Times New Roman" pitchFamily="18" charset="0"/>
              </a:rPr>
              <a:t> 2018 </a:t>
            </a:r>
            <a:r>
              <a:rPr lang="en-US" sz="2600" b="1" dirty="0" err="1" smtClean="0">
                <a:latin typeface="Times New Roman" pitchFamily="18" charset="0"/>
                <a:cs typeface="Times New Roman" pitchFamily="18" charset="0"/>
              </a:rPr>
              <a:t>được</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mở</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rộng</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hơn</a:t>
            </a:r>
            <a:r>
              <a:rPr lang="en-US" sz="2600" b="1" dirty="0" smtClean="0">
                <a:latin typeface="Times New Roman" pitchFamily="18" charset="0"/>
                <a:cs typeface="Times New Roman" pitchFamily="18" charset="0"/>
              </a:rPr>
              <a:t> so </a:t>
            </a:r>
            <a:r>
              <a:rPr lang="en-US" sz="2600" b="1" dirty="0" err="1" smtClean="0">
                <a:latin typeface="Times New Roman" pitchFamily="18" charset="0"/>
                <a:cs typeface="Times New Roman" pitchFamily="18" charset="0"/>
              </a:rPr>
              <a:t>với</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Luật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Cạnh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tranh</a:t>
            </a:r>
            <a:r>
              <a:rPr lang="en-US" sz="2600" b="1" dirty="0" smtClean="0">
                <a:latin typeface="Times New Roman" pitchFamily="18" charset="0"/>
                <a:cs typeface="Times New Roman" pitchFamily="18" charset="0"/>
              </a:rPr>
              <a:t> 2004</a:t>
            </a:r>
          </a:p>
          <a:p>
            <a:pPr algn="just">
              <a:spcBef>
                <a:spcPts val="600"/>
              </a:spcBef>
              <a:spcAft>
                <a:spcPts val="600"/>
              </a:spcAft>
              <a:buNone/>
            </a:pPr>
            <a:endParaRPr lang="en-US" sz="1100" spc="-20" dirty="0" smtClean="0">
              <a:latin typeface="Times New Roman" pitchFamily="18" charset="0"/>
              <a:cs typeface="Times New Roman" pitchFamily="18" charset="0"/>
            </a:endParaRPr>
          </a:p>
          <a:p>
            <a:pPr>
              <a:spcBef>
                <a:spcPts val="600"/>
              </a:spcBef>
              <a:spcAft>
                <a:spcPts val="600"/>
              </a:spcAft>
            </a:pPr>
            <a:r>
              <a:rPr lang="en-US" sz="2600" b="1" dirty="0" err="1" smtClean="0">
                <a:latin typeface="Times New Roman" pitchFamily="18" charset="0"/>
                <a:cs typeface="Times New Roman" pitchFamily="18" charset="0"/>
              </a:rPr>
              <a:t>Điều</a:t>
            </a:r>
            <a:r>
              <a:rPr lang="en-US" sz="2600" b="1" dirty="0" smtClean="0">
                <a:latin typeface="Times New Roman" pitchFamily="18" charset="0"/>
                <a:cs typeface="Times New Roman" pitchFamily="18" charset="0"/>
              </a:rPr>
              <a:t> </a:t>
            </a:r>
            <a:r>
              <a:rPr lang="en-US" sz="2600" b="1" dirty="0">
                <a:latin typeface="Times New Roman" pitchFamily="18" charset="0"/>
                <a:cs typeface="Times New Roman" pitchFamily="18" charset="0"/>
              </a:rPr>
              <a:t>2</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Luật</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Cạnh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tranh</a:t>
            </a:r>
            <a:r>
              <a:rPr lang="en-US" sz="2600" b="1" dirty="0" smtClean="0">
                <a:latin typeface="Times New Roman" pitchFamily="18" charset="0"/>
                <a:cs typeface="Times New Roman" pitchFamily="18" charset="0"/>
              </a:rPr>
              <a:t> </a:t>
            </a:r>
            <a:r>
              <a:rPr lang="en-US" sz="2600" b="1" dirty="0" err="1" smtClean="0">
                <a:latin typeface="Times New Roman" pitchFamily="18" charset="0"/>
                <a:cs typeface="Times New Roman" pitchFamily="18" charset="0"/>
              </a:rPr>
              <a:t>năm</a:t>
            </a:r>
            <a:r>
              <a:rPr lang="en-US" sz="2600" b="1" dirty="0" smtClean="0">
                <a:latin typeface="Times New Roman" pitchFamily="18" charset="0"/>
                <a:cs typeface="Times New Roman" pitchFamily="18" charset="0"/>
              </a:rPr>
              <a:t> 2018:</a:t>
            </a:r>
          </a:p>
          <a:p>
            <a:pPr marL="64008" indent="0" algn="just">
              <a:buNone/>
            </a:pPr>
            <a:r>
              <a:rPr lang="en-US" i="1" dirty="0">
                <a:latin typeface="Times New Roman" pitchFamily="18" charset="0"/>
                <a:cs typeface="Times New Roman" pitchFamily="18" charset="0"/>
              </a:rPr>
              <a:t>	</a:t>
            </a:r>
            <a:r>
              <a:rPr lang="vi-VN" sz="2000" dirty="0" smtClean="0">
                <a:solidFill>
                  <a:schemeClr val="bg1"/>
                </a:solidFill>
                <a:latin typeface="Times New Roman" pitchFamily="18" charset="0"/>
                <a:cs typeface="Times New Roman" pitchFamily="18" charset="0"/>
              </a:rPr>
              <a:t>1</a:t>
            </a:r>
            <a:r>
              <a:rPr lang="vi-VN" sz="2000" dirty="0">
                <a:solidFill>
                  <a:schemeClr val="bg1"/>
                </a:solidFill>
                <a:latin typeface="Times New Roman" pitchFamily="18" charset="0"/>
                <a:cs typeface="Times New Roman" pitchFamily="18" charset="0"/>
              </a:rPr>
              <a:t>. Tổ chức, cá nhân kinh doanh (sau đây gọi chung là doanh nghiệp) bao gồm cả doanh nghiệp sản xuất, cung ứng sản phẩm, dịch vụ công ích, doanh nghiệp hoạt động trong các ngành, lĩnh vực thuộc độc quyền nhà nước, đơn vị sự nghiệp công lập và doanh nghiệp nước ngoài hoạt động tại Việt Nam.</a:t>
            </a:r>
          </a:p>
          <a:p>
            <a:pPr marL="64008" indent="0" algn="just">
              <a:buNone/>
            </a:pPr>
            <a:r>
              <a:rPr lang="en-US" sz="2200" dirty="0" smtClean="0">
                <a:solidFill>
                  <a:schemeClr val="bg1"/>
                </a:solidFill>
                <a:latin typeface="Times New Roman" pitchFamily="18" charset="0"/>
                <a:cs typeface="Times New Roman" pitchFamily="18" charset="0"/>
              </a:rPr>
              <a:t>	</a:t>
            </a:r>
            <a:r>
              <a:rPr lang="vi-VN" sz="2000" dirty="0" smtClean="0">
                <a:solidFill>
                  <a:schemeClr val="bg1"/>
                </a:solidFill>
                <a:latin typeface="Times New Roman" pitchFamily="18" charset="0"/>
                <a:cs typeface="Times New Roman" pitchFamily="18" charset="0"/>
              </a:rPr>
              <a:t>2</a:t>
            </a:r>
            <a:r>
              <a:rPr lang="vi-VN" sz="2000" dirty="0">
                <a:solidFill>
                  <a:schemeClr val="bg1"/>
                </a:solidFill>
                <a:latin typeface="Times New Roman" pitchFamily="18" charset="0"/>
                <a:cs typeface="Times New Roman" pitchFamily="18" charset="0"/>
              </a:rPr>
              <a:t>. Hiệp hội ngành, nghề hoạt động tại Việt Nam.</a:t>
            </a:r>
          </a:p>
          <a:p>
            <a:pPr marL="64008" indent="0" algn="just">
              <a:buNone/>
            </a:pPr>
            <a:r>
              <a:rPr lang="en-US" sz="2000" dirty="0" smtClean="0">
                <a:solidFill>
                  <a:schemeClr val="bg1"/>
                </a:solidFill>
                <a:latin typeface="Times New Roman" pitchFamily="18" charset="0"/>
                <a:cs typeface="Times New Roman" pitchFamily="18" charset="0"/>
              </a:rPr>
              <a:t>	</a:t>
            </a:r>
            <a:r>
              <a:rPr lang="vi-VN" sz="2000" spc="-30" dirty="0" smtClean="0">
                <a:solidFill>
                  <a:schemeClr val="bg1"/>
                </a:solidFill>
                <a:latin typeface="Times New Roman" pitchFamily="18" charset="0"/>
                <a:cs typeface="Times New Roman" pitchFamily="18" charset="0"/>
              </a:rPr>
              <a:t>3</a:t>
            </a:r>
            <a:r>
              <a:rPr lang="vi-VN" sz="2000" spc="-30" dirty="0">
                <a:solidFill>
                  <a:schemeClr val="bg1"/>
                </a:solidFill>
                <a:latin typeface="Times New Roman" pitchFamily="18" charset="0"/>
                <a:cs typeface="Times New Roman" pitchFamily="18" charset="0"/>
              </a:rPr>
              <a:t>. </a:t>
            </a:r>
            <a:r>
              <a:rPr lang="vi-VN" sz="2000" spc="-30" dirty="0">
                <a:solidFill>
                  <a:srgbClr val="FF0000"/>
                </a:solidFill>
                <a:latin typeface="Times New Roman" pitchFamily="18" charset="0"/>
                <a:cs typeface="Times New Roman" pitchFamily="18" charset="0"/>
              </a:rPr>
              <a:t>Cơ quan, tổ chức, cá nhân trong nước và nước ngoài có liên quan</a:t>
            </a:r>
            <a:r>
              <a:rPr lang="vi-VN" sz="2000" spc="-30" dirty="0" smtClean="0">
                <a:solidFill>
                  <a:srgbClr val="FF0000"/>
                </a:solidFill>
                <a:latin typeface="Times New Roman" pitchFamily="18" charset="0"/>
                <a:cs typeface="Times New Roman" pitchFamily="18" charset="0"/>
              </a:rPr>
              <a:t>.</a:t>
            </a:r>
            <a:endParaRPr lang="vi-VN" sz="2000" spc="-30"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EA1243F-3000-4347-94A4-FBDEAD3122CB}" type="slidenum">
              <a:rPr lang="en-US" smtClean="0"/>
              <a:pPr/>
              <a:t>6</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6</a:t>
            </a:r>
          </a:p>
        </p:txBody>
      </p:sp>
    </p:spTree>
    <p:extLst>
      <p:ext uri="{BB962C8B-B14F-4D97-AF65-F5344CB8AC3E}">
        <p14:creationId xmlns:p14="http://schemas.microsoft.com/office/powerpoint/2010/main" val="4117424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5334000"/>
          </a:xfrm>
        </p:spPr>
        <p:txBody>
          <a:bodyPr>
            <a:normAutofit fontScale="92500"/>
          </a:bodyPr>
          <a:lstStyle/>
          <a:p>
            <a:pPr marL="64008" indent="0">
              <a:spcBef>
                <a:spcPts val="600"/>
              </a:spcBef>
              <a:spcAft>
                <a:spcPts val="600"/>
              </a:spcAft>
              <a:buNone/>
            </a:pPr>
            <a:r>
              <a:rPr lang="en-US" b="1" dirty="0" err="1" smtClean="0">
                <a:latin typeface="Times New Roman" pitchFamily="18" charset="0"/>
                <a:cs typeface="Times New Roman" pitchFamily="18" charset="0"/>
              </a:rPr>
              <a:t>Lý</a:t>
            </a:r>
            <a:r>
              <a:rPr lang="en-US" b="1" dirty="0" smtClean="0">
                <a:latin typeface="Times New Roman" pitchFamily="18" charset="0"/>
                <a:cs typeface="Times New Roman" pitchFamily="18" charset="0"/>
              </a:rPr>
              <a:t> do </a:t>
            </a:r>
            <a:r>
              <a:rPr lang="en-US" b="1" dirty="0" err="1" smtClean="0">
                <a:latin typeface="Times New Roman" pitchFamily="18" charset="0"/>
                <a:cs typeface="Times New Roman" pitchFamily="18" charset="0"/>
              </a:rPr>
              <a:t>mở</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rộng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đối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tượng</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áp</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dụng</a:t>
            </a:r>
            <a:r>
              <a:rPr lang="en-US" b="1" dirty="0" smtClean="0">
                <a:latin typeface="Times New Roman" pitchFamily="18" charset="0"/>
                <a:cs typeface="Times New Roman" pitchFamily="18" charset="0"/>
              </a:rPr>
              <a:t>:</a:t>
            </a:r>
          </a:p>
          <a:p>
            <a:pPr lvl="1" algn="just">
              <a:spcBef>
                <a:spcPts val="600"/>
              </a:spcBef>
              <a:spcAft>
                <a:spcPts val="600"/>
              </a:spcAft>
            </a:pPr>
            <a:r>
              <a:rPr lang="vi-VN" sz="2100" dirty="0" smtClean="0">
                <a:latin typeface="Times New Roman" pitchFamily="18" charset="0"/>
                <a:cs typeface="Times New Roman" pitchFamily="18" charset="0"/>
              </a:rPr>
              <a:t>Quy định như hiện hành chưa đảm bảo bao quát hết các đối tượng, đặc biệt là các tổ chức, cá nhân có liên quan tới các hành vi cạnh tranh bị điều chỉnh</a:t>
            </a:r>
            <a:endParaRPr lang="en-US" sz="2100" dirty="0" smtClean="0">
              <a:latin typeface="Times New Roman" pitchFamily="18" charset="0"/>
              <a:cs typeface="Times New Roman" pitchFamily="18" charset="0"/>
            </a:endParaRPr>
          </a:p>
          <a:p>
            <a:pPr lvl="1" algn="just">
              <a:spcBef>
                <a:spcPts val="600"/>
              </a:spcBef>
              <a:spcAft>
                <a:spcPts val="600"/>
              </a:spcAft>
            </a:pPr>
            <a:r>
              <a:rPr lang="en-US" sz="2100" dirty="0" smtClean="0">
                <a:latin typeface="Times New Roman" pitchFamily="18" charset="0"/>
                <a:cs typeface="Times New Roman" pitchFamily="18" charset="0"/>
              </a:rPr>
              <a:t>Đ</a:t>
            </a:r>
            <a:r>
              <a:rPr lang="vi-VN" sz="2100" dirty="0" smtClean="0">
                <a:latin typeface="Times New Roman" pitchFamily="18" charset="0"/>
                <a:cs typeface="Times New Roman" pitchFamily="18" charset="0"/>
              </a:rPr>
              <a:t>ã xảy ra nhiều trường hợp,</a:t>
            </a:r>
            <a:r>
              <a:rPr lang="en-US"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rPr>
              <a:t>cơ quan quản lý nhà nước ở một số địa phương đã ban hành các văn bản có tác động hạn chế cạnh tranh, như</a:t>
            </a:r>
            <a:r>
              <a:rPr lang="en-US" sz="2100" dirty="0" smtClean="0">
                <a:latin typeface="Times New Roman" pitchFamily="18" charset="0"/>
                <a:cs typeface="Times New Roman" pitchFamily="18" charset="0"/>
              </a:rPr>
              <a:t>:</a:t>
            </a:r>
            <a:r>
              <a:rPr lang="vi-VN" sz="2100" dirty="0" smtClean="0">
                <a:latin typeface="Times New Roman" pitchFamily="18" charset="0"/>
                <a:cs typeface="Times New Roman" pitchFamily="18" charset="0"/>
              </a:rPr>
              <a:t> yêu cầu cơ quan, tổ chức, cá nhân trong tỉnh sử dụng các sản phẩm, dịch vụ của doanh nghiệp được chỉ định hoặc phân biệt đối xử, tạo lợi thế cạnh tranh cho một số doanh nghiệp so với các doanh nghiệp khác.</a:t>
            </a:r>
            <a:endParaRPr lang="en-US" sz="2100" dirty="0" smtClean="0">
              <a:latin typeface="Times New Roman" pitchFamily="18" charset="0"/>
              <a:cs typeface="Times New Roman" pitchFamily="18" charset="0"/>
            </a:endParaRPr>
          </a:p>
          <a:p>
            <a:pPr lvl="1" algn="just">
              <a:spcBef>
                <a:spcPts val="600"/>
              </a:spcBef>
              <a:spcAft>
                <a:spcPts val="600"/>
              </a:spcAft>
            </a:pPr>
            <a:r>
              <a:rPr lang="en-US" sz="2100" dirty="0" smtClean="0">
                <a:latin typeface="Times New Roman" pitchFamily="18" charset="0"/>
                <a:cs typeface="Times New Roman" pitchFamily="18" charset="0"/>
              </a:rPr>
              <a:t>N</a:t>
            </a:r>
            <a:r>
              <a:rPr lang="vi-VN" sz="2100" dirty="0" smtClean="0">
                <a:latin typeface="Times New Roman" pitchFamily="18" charset="0"/>
                <a:cs typeface="Times New Roman" pitchFamily="18" charset="0"/>
              </a:rPr>
              <a:t>hiều tổ chức, cá nhân có vai trò trung gian vận động, kêu gọi, dụ dỗ, ép buộc hoặc tổ chức cho các doanh nghiệp tham gia vào các thoả thuận bị cấm hoặc cung cấp thông tin nhằm hình thành các thoả thuận hạn chế cạnh tranh lại không thuộc đối tượng áp dụng cua Luật cạnh tranh 2004 nên hiện không thể </a:t>
            </a:r>
            <a:r>
              <a:rPr lang="en-US" sz="2100" dirty="0" err="1" smtClean="0">
                <a:latin typeface="Times New Roman" pitchFamily="18" charset="0"/>
                <a:cs typeface="Times New Roman" pitchFamily="18" charset="0"/>
              </a:rPr>
              <a:t>bị</a:t>
            </a:r>
            <a:r>
              <a:rPr lang="en-US" sz="2100" dirty="0" smtClean="0">
                <a:latin typeface="Times New Roman" pitchFamily="18" charset="0"/>
                <a:cs typeface="Times New Roman" pitchFamily="18" charset="0"/>
              </a:rPr>
              <a:t> </a:t>
            </a:r>
            <a:r>
              <a:rPr lang="vi-VN" sz="2100" dirty="0" smtClean="0">
                <a:latin typeface="Times New Roman" pitchFamily="18" charset="0"/>
                <a:cs typeface="Times New Roman" pitchFamily="18" charset="0"/>
              </a:rPr>
              <a:t>xử lý.</a:t>
            </a:r>
            <a:endParaRPr lang="en-US" sz="2100" dirty="0" smtClean="0">
              <a:latin typeface="Times New Roman" pitchFamily="18" charset="0"/>
              <a:cs typeface="Times New Roman" pitchFamily="18" charset="0"/>
            </a:endParaRPr>
          </a:p>
          <a:p>
            <a:pPr lvl="1">
              <a:spcBef>
                <a:spcPts val="600"/>
              </a:spcBef>
              <a:spcAft>
                <a:spcPts val="600"/>
              </a:spcAft>
            </a:pPr>
            <a:r>
              <a:rPr lang="en-US" sz="2100" dirty="0" err="1" smtClean="0">
                <a:latin typeface="Times New Roman" pitchFamily="18" charset="0"/>
                <a:cs typeface="Times New Roman" pitchFamily="18" charset="0"/>
              </a:rPr>
              <a:t>Tác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động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tích</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cực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của</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việc</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mở</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rộng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đối</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tượng</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áp</a:t>
            </a:r>
            <a:r>
              <a:rPr lang="en-US" sz="2100" dirty="0" smtClean="0">
                <a:latin typeface="Times New Roman" pitchFamily="18" charset="0"/>
                <a:cs typeface="Times New Roman" pitchFamily="18" charset="0"/>
              </a:rPr>
              <a:t> </a:t>
            </a:r>
            <a:r>
              <a:rPr lang="en-US" sz="2100" dirty="0" err="1" smtClean="0">
                <a:latin typeface="Times New Roman" pitchFamily="18" charset="0"/>
                <a:cs typeface="Times New Roman" pitchFamily="18" charset="0"/>
              </a:rPr>
              <a:t>dụng</a:t>
            </a:r>
            <a:endParaRPr lang="en-US" sz="2100" dirty="0" smtClean="0">
              <a:latin typeface="Times New Roman" pitchFamily="18" charset="0"/>
              <a:cs typeface="Times New Roman" pitchFamily="18" charset="0"/>
            </a:endParaRPr>
          </a:p>
        </p:txBody>
      </p:sp>
      <p:sp>
        <p:nvSpPr>
          <p:cNvPr id="4" name="Title 3"/>
          <p:cNvSpPr>
            <a:spLocks noGrp="1"/>
          </p:cNvSpPr>
          <p:nvPr>
            <p:ph type="title"/>
          </p:nvPr>
        </p:nvSpPr>
        <p:spPr>
          <a:xfrm>
            <a:off x="457200" y="228600"/>
            <a:ext cx="7924800" cy="685800"/>
          </a:xfrm>
        </p:spPr>
        <p:txBody>
          <a:bodyPr/>
          <a:lstStyle/>
          <a:p>
            <a:r>
              <a:rPr lang="en-US" sz="3200" dirty="0" err="1" smtClean="0"/>
              <a:t>Lý</a:t>
            </a:r>
            <a:r>
              <a:rPr lang="en-US" sz="3200" dirty="0" smtClean="0"/>
              <a:t> do </a:t>
            </a:r>
            <a:r>
              <a:rPr lang="en-US" sz="3200" dirty="0" err="1" smtClean="0"/>
              <a:t>mở</a:t>
            </a:r>
            <a:r>
              <a:rPr lang="en-US" sz="3200" dirty="0" smtClean="0"/>
              <a:t> </a:t>
            </a:r>
            <a:r>
              <a:rPr lang="en-US" sz="3200" dirty="0" err="1" smtClean="0"/>
              <a:t>rộng</a:t>
            </a:r>
            <a:r>
              <a:rPr lang="en-US" sz="3200" dirty="0" smtClean="0"/>
              <a:t> </a:t>
            </a:r>
            <a:r>
              <a:rPr lang="en-US" sz="3200" dirty="0" err="1" smtClean="0"/>
              <a:t>đối</a:t>
            </a:r>
            <a:r>
              <a:rPr lang="en-US" sz="3200" dirty="0" smtClean="0"/>
              <a:t> </a:t>
            </a:r>
            <a:r>
              <a:rPr lang="en-US" sz="3200" dirty="0" err="1" smtClean="0"/>
              <a:t>tượng</a:t>
            </a:r>
            <a:r>
              <a:rPr lang="en-US" sz="3200" dirty="0" smtClean="0"/>
              <a:t> </a:t>
            </a:r>
            <a:r>
              <a:rPr lang="en-US" sz="3200" dirty="0" err="1" smtClean="0"/>
              <a:t>áp</a:t>
            </a:r>
            <a:r>
              <a:rPr lang="en-US" sz="3200" dirty="0" smtClean="0"/>
              <a:t> </a:t>
            </a:r>
            <a:r>
              <a:rPr lang="en-US" sz="3200" dirty="0" err="1" smtClean="0"/>
              <a:t>dụng</a:t>
            </a:r>
            <a:endParaRPr lang="en-US" sz="3200" dirty="0"/>
          </a:p>
        </p:txBody>
      </p:sp>
      <p:sp>
        <p:nvSpPr>
          <p:cNvPr id="2" name="Slide Number Placeholder 1"/>
          <p:cNvSpPr>
            <a:spLocks noGrp="1"/>
          </p:cNvSpPr>
          <p:nvPr>
            <p:ph type="sldNum" sz="quarter" idx="12"/>
          </p:nvPr>
        </p:nvSpPr>
        <p:spPr/>
        <p:txBody>
          <a:bodyPr/>
          <a:lstStyle/>
          <a:p>
            <a:fld id="{FEA1243F-3000-4347-94A4-FBDEAD3122CB}" type="slidenum">
              <a:rPr lang="en-US" smtClean="0"/>
              <a:pPr/>
              <a:t>7</a:t>
            </a:fld>
            <a:endParaRPr lang="en-US"/>
          </a:p>
        </p:txBody>
      </p:sp>
      <p:sp>
        <p:nvSpPr>
          <p:cNvPr id="5"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7</a:t>
            </a:r>
          </a:p>
        </p:txBody>
      </p:sp>
    </p:spTree>
    <p:extLst>
      <p:ext uri="{BB962C8B-B14F-4D97-AF65-F5344CB8AC3E}">
        <p14:creationId xmlns:p14="http://schemas.microsoft.com/office/powerpoint/2010/main" val="500315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p:cNvSpPr>
          <p:nvPr>
            <p:ph type="title"/>
          </p:nvPr>
        </p:nvSpPr>
        <p:spPr>
          <a:xfrm>
            <a:off x="838200" y="381000"/>
            <a:ext cx="6934200" cy="752126"/>
          </a:xfrm>
        </p:spPr>
        <p:txBody>
          <a:bodyPr/>
          <a:lstStyle/>
          <a:p>
            <a:pPr marL="342900" indent="-342900">
              <a:spcBef>
                <a:spcPts val="600"/>
              </a:spcBef>
              <a:spcAft>
                <a:spcPts val="600"/>
              </a:spcAft>
            </a:pPr>
            <a:r>
              <a:rPr lang="en-US" sz="2800" spc="-70" dirty="0" err="1" smtClean="0">
                <a:solidFill>
                  <a:srgbClr val="0070C0"/>
                </a:solidFill>
                <a:latin typeface="Times New Roman" panose="02020603050405020304" pitchFamily="18" charset="0"/>
                <a:cs typeface="Times New Roman" panose="02020603050405020304" pitchFamily="18" charset="0"/>
              </a:rPr>
              <a:t>Hành</a:t>
            </a:r>
            <a:r>
              <a:rPr lang="en-US" sz="2800" spc="-70" dirty="0" smtClean="0">
                <a:solidFill>
                  <a:srgbClr val="0070C0"/>
                </a:solidFill>
                <a:latin typeface="Times New Roman" panose="02020603050405020304" pitchFamily="18" charset="0"/>
                <a:cs typeface="Times New Roman" panose="02020603050405020304" pitchFamily="18" charset="0"/>
              </a:rPr>
              <a:t> </a:t>
            </a:r>
            <a:r>
              <a:rPr lang="en-US" sz="2800" spc="-70" dirty="0">
                <a:solidFill>
                  <a:srgbClr val="0070C0"/>
                </a:solidFill>
                <a:latin typeface="Times New Roman" panose="02020603050405020304" pitchFamily="18" charset="0"/>
                <a:cs typeface="Times New Roman" panose="02020603050405020304" pitchFamily="18" charset="0"/>
              </a:rPr>
              <a:t>vi </a:t>
            </a:r>
            <a:r>
              <a:rPr lang="en-US" sz="2800" spc="-70" dirty="0" err="1">
                <a:solidFill>
                  <a:srgbClr val="0070C0"/>
                </a:solidFill>
                <a:latin typeface="Times New Roman" panose="02020603050405020304" pitchFamily="18" charset="0"/>
                <a:cs typeface="Times New Roman" panose="02020603050405020304" pitchFamily="18" charset="0"/>
              </a:rPr>
              <a:t>bị</a:t>
            </a:r>
            <a:r>
              <a:rPr lang="en-US" sz="2800" spc="-70" dirty="0">
                <a:solidFill>
                  <a:srgbClr val="0070C0"/>
                </a:solidFill>
                <a:latin typeface="Times New Roman" panose="02020603050405020304" pitchFamily="18" charset="0"/>
                <a:cs typeface="Times New Roman" panose="02020603050405020304" pitchFamily="18" charset="0"/>
              </a:rPr>
              <a:t> </a:t>
            </a:r>
            <a:r>
              <a:rPr lang="en-US" sz="2800" spc="-70" dirty="0" err="1" smtClean="0">
                <a:solidFill>
                  <a:srgbClr val="0070C0"/>
                </a:solidFill>
                <a:latin typeface="Times New Roman" panose="02020603050405020304" pitchFamily="18" charset="0"/>
                <a:cs typeface="Times New Roman" panose="02020603050405020304" pitchFamily="18" charset="0"/>
              </a:rPr>
              <a:t>cấm</a:t>
            </a:r>
            <a:r>
              <a:rPr lang="en-US" sz="2800" spc="-70" dirty="0" smtClean="0">
                <a:solidFill>
                  <a:srgbClr val="0070C0"/>
                </a:solidFill>
                <a:latin typeface="Times New Roman" panose="02020603050405020304" pitchFamily="18" charset="0"/>
                <a:cs typeface="Times New Roman" panose="02020603050405020304" pitchFamily="18" charset="0"/>
              </a:rPr>
              <a:t> </a:t>
            </a:r>
            <a:r>
              <a:rPr lang="en-US" sz="2800" spc="-70" dirty="0" err="1">
                <a:solidFill>
                  <a:srgbClr val="0070C0"/>
                </a:solidFill>
                <a:latin typeface="Times New Roman" panose="02020603050405020304" pitchFamily="18" charset="0"/>
                <a:cs typeface="Times New Roman" panose="02020603050405020304" pitchFamily="18" charset="0"/>
              </a:rPr>
              <a:t>đối</a:t>
            </a:r>
            <a:r>
              <a:rPr lang="en-US" sz="2800" spc="-70" dirty="0">
                <a:solidFill>
                  <a:srgbClr val="0070C0"/>
                </a:solidFill>
                <a:latin typeface="Times New Roman" panose="02020603050405020304" pitchFamily="18" charset="0"/>
                <a:cs typeface="Times New Roman" panose="02020603050405020304" pitchFamily="18" charset="0"/>
              </a:rPr>
              <a:t> </a:t>
            </a:r>
            <a:r>
              <a:rPr lang="en-US" sz="2800" spc="-70" dirty="0" err="1">
                <a:solidFill>
                  <a:srgbClr val="0070C0"/>
                </a:solidFill>
                <a:latin typeface="Times New Roman" panose="02020603050405020304" pitchFamily="18" charset="0"/>
                <a:cs typeface="Times New Roman" panose="02020603050405020304" pitchFamily="18" charset="0"/>
              </a:rPr>
              <a:t>với</a:t>
            </a:r>
            <a:r>
              <a:rPr lang="en-US" sz="2800" spc="-70" dirty="0">
                <a:solidFill>
                  <a:srgbClr val="0070C0"/>
                </a:solidFill>
                <a:latin typeface="Times New Roman" panose="02020603050405020304" pitchFamily="18" charset="0"/>
                <a:cs typeface="Times New Roman" panose="02020603050405020304" pitchFamily="18" charset="0"/>
              </a:rPr>
              <a:t> </a:t>
            </a:r>
            <a:r>
              <a:rPr lang="en-US" sz="2800" spc="-70" dirty="0" err="1">
                <a:solidFill>
                  <a:srgbClr val="0070C0"/>
                </a:solidFill>
                <a:latin typeface="Times New Roman" panose="02020603050405020304" pitchFamily="18" charset="0"/>
                <a:cs typeface="Times New Roman" panose="02020603050405020304" pitchFamily="18" charset="0"/>
              </a:rPr>
              <a:t>cơ</a:t>
            </a:r>
            <a:r>
              <a:rPr lang="en-US" sz="2800" spc="-70" dirty="0">
                <a:solidFill>
                  <a:srgbClr val="0070C0"/>
                </a:solidFill>
                <a:latin typeface="Times New Roman" panose="02020603050405020304" pitchFamily="18" charset="0"/>
                <a:cs typeface="Times New Roman" panose="02020603050405020304" pitchFamily="18" charset="0"/>
              </a:rPr>
              <a:t> </a:t>
            </a:r>
            <a:r>
              <a:rPr lang="en-US" sz="2800" spc="-70" dirty="0" err="1">
                <a:solidFill>
                  <a:srgbClr val="0070C0"/>
                </a:solidFill>
                <a:latin typeface="Times New Roman" panose="02020603050405020304" pitchFamily="18" charset="0"/>
                <a:cs typeface="Times New Roman" panose="02020603050405020304" pitchFamily="18" charset="0"/>
              </a:rPr>
              <a:t>quan</a:t>
            </a:r>
            <a:r>
              <a:rPr lang="en-US" sz="2800" spc="-70" dirty="0">
                <a:solidFill>
                  <a:srgbClr val="0070C0"/>
                </a:solidFill>
                <a:latin typeface="Times New Roman" panose="02020603050405020304" pitchFamily="18" charset="0"/>
                <a:cs typeface="Times New Roman" panose="02020603050405020304" pitchFamily="18" charset="0"/>
              </a:rPr>
              <a:t> </a:t>
            </a:r>
            <a:r>
              <a:rPr lang="en-US" sz="2800" spc="-70" dirty="0" err="1" smtClean="0">
                <a:solidFill>
                  <a:srgbClr val="0070C0"/>
                </a:solidFill>
                <a:latin typeface="Times New Roman" panose="02020603050405020304" pitchFamily="18" charset="0"/>
                <a:cs typeface="Times New Roman" panose="02020603050405020304" pitchFamily="18" charset="0"/>
              </a:rPr>
              <a:t>nhà</a:t>
            </a:r>
            <a:r>
              <a:rPr lang="en-US" sz="2800" spc="-70" dirty="0">
                <a:solidFill>
                  <a:srgbClr val="0070C0"/>
                </a:solidFill>
                <a:latin typeface="Times New Roman" panose="02020603050405020304" pitchFamily="18" charset="0"/>
                <a:cs typeface="Times New Roman" panose="02020603050405020304" pitchFamily="18" charset="0"/>
              </a:rPr>
              <a:t> </a:t>
            </a:r>
            <a:r>
              <a:rPr lang="en-US" sz="2800" spc="-70" dirty="0" err="1" smtClean="0">
                <a:solidFill>
                  <a:srgbClr val="0070C0"/>
                </a:solidFill>
                <a:latin typeface="Times New Roman" panose="02020603050405020304" pitchFamily="18" charset="0"/>
                <a:cs typeface="Times New Roman" panose="02020603050405020304" pitchFamily="18" charset="0"/>
              </a:rPr>
              <a:t>nước</a:t>
            </a:r>
            <a:endParaRPr lang="en-US" sz="2800" spc="-70" dirty="0">
              <a:solidFill>
                <a:srgbClr val="0070C0"/>
              </a:solidFill>
              <a:latin typeface="Times New Roman" panose="02020603050405020304" pitchFamily="18" charset="0"/>
              <a:cs typeface="Times New Roman" panose="02020603050405020304" pitchFamily="18" charset="0"/>
            </a:endParaRPr>
          </a:p>
        </p:txBody>
      </p:sp>
      <p:sp>
        <p:nvSpPr>
          <p:cNvPr id="3" name="Rectangle 2"/>
          <p:cNvSpPr/>
          <p:nvPr/>
        </p:nvSpPr>
        <p:spPr>
          <a:xfrm>
            <a:off x="762000" y="1447800"/>
            <a:ext cx="5029200" cy="4801314"/>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fontAlgn="base"/>
            <a:r>
              <a:rPr lang="en-US" dirty="0" smtClean="0">
                <a:solidFill>
                  <a:schemeClr val="bg1"/>
                </a:solidFill>
              </a:rPr>
              <a:t>a</a:t>
            </a:r>
            <a:r>
              <a:rPr lang="en-US" dirty="0">
                <a:solidFill>
                  <a:schemeClr val="bg1"/>
                </a:solidFill>
              </a:rPr>
              <a:t>) </a:t>
            </a:r>
            <a:r>
              <a:rPr lang="en-US" dirty="0" err="1">
                <a:solidFill>
                  <a:srgbClr val="FF0000"/>
                </a:solidFill>
              </a:rPr>
              <a:t>Ép</a:t>
            </a:r>
            <a:r>
              <a:rPr lang="en-US" dirty="0">
                <a:solidFill>
                  <a:srgbClr val="FF0000"/>
                </a:solidFill>
              </a:rPr>
              <a:t> </a:t>
            </a:r>
            <a:r>
              <a:rPr lang="en-US" dirty="0" err="1">
                <a:solidFill>
                  <a:srgbClr val="FF0000"/>
                </a:solidFill>
              </a:rPr>
              <a:t>buộc</a:t>
            </a:r>
            <a:r>
              <a:rPr lang="en-US" dirty="0">
                <a:solidFill>
                  <a:srgbClr val="FF0000"/>
                </a:solidFill>
              </a:rPr>
              <a:t>, </a:t>
            </a:r>
            <a:r>
              <a:rPr lang="en-US" dirty="0" err="1">
                <a:solidFill>
                  <a:srgbClr val="FF0000"/>
                </a:solidFill>
              </a:rPr>
              <a:t>yêu</a:t>
            </a:r>
            <a:r>
              <a:rPr lang="en-US" dirty="0">
                <a:solidFill>
                  <a:srgbClr val="FF0000"/>
                </a:solidFill>
              </a:rPr>
              <a:t> </a:t>
            </a:r>
            <a:r>
              <a:rPr lang="en-US" dirty="0" err="1">
                <a:solidFill>
                  <a:srgbClr val="FF0000"/>
                </a:solidFill>
              </a:rPr>
              <a:t>cầu</a:t>
            </a:r>
            <a:r>
              <a:rPr lang="en-US" dirty="0">
                <a:solidFill>
                  <a:srgbClr val="FF0000"/>
                </a:solidFill>
              </a:rPr>
              <a:t>, </a:t>
            </a:r>
            <a:r>
              <a:rPr lang="en-US" dirty="0" err="1">
                <a:solidFill>
                  <a:srgbClr val="FF0000"/>
                </a:solidFill>
              </a:rPr>
              <a:t>khuyến</a:t>
            </a:r>
            <a:r>
              <a:rPr lang="en-US" dirty="0">
                <a:solidFill>
                  <a:srgbClr val="FF0000"/>
                </a:solidFill>
              </a:rPr>
              <a:t> </a:t>
            </a:r>
            <a:r>
              <a:rPr lang="en-US" dirty="0" err="1">
                <a:solidFill>
                  <a:srgbClr val="FF0000"/>
                </a:solidFill>
              </a:rPr>
              <a:t>nghị</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 </a:t>
            </a:r>
            <a:r>
              <a:rPr lang="en-US" dirty="0" err="1">
                <a:solidFill>
                  <a:schemeClr val="bg1"/>
                </a:solidFill>
              </a:rPr>
              <a:t>cơ</a:t>
            </a:r>
            <a:r>
              <a:rPr lang="en-US" dirty="0">
                <a:solidFill>
                  <a:schemeClr val="bg1"/>
                </a:solidFill>
              </a:rPr>
              <a:t> </a:t>
            </a:r>
            <a:r>
              <a:rPr lang="en-US" dirty="0" err="1">
                <a:solidFill>
                  <a:schemeClr val="bg1"/>
                </a:solidFill>
              </a:rPr>
              <a:t>quan</a:t>
            </a:r>
            <a:r>
              <a:rPr lang="en-US" dirty="0">
                <a:solidFill>
                  <a:schemeClr val="bg1"/>
                </a:solidFill>
              </a:rPr>
              <a:t>, </a:t>
            </a:r>
            <a:r>
              <a:rPr lang="en-US" dirty="0" err="1">
                <a:solidFill>
                  <a:schemeClr val="bg1"/>
                </a:solidFill>
              </a:rPr>
              <a:t>tổ</a:t>
            </a:r>
            <a:r>
              <a:rPr lang="en-US" dirty="0">
                <a:solidFill>
                  <a:schemeClr val="bg1"/>
                </a:solidFill>
              </a:rPr>
              <a:t> </a:t>
            </a:r>
            <a:r>
              <a:rPr lang="en-US" dirty="0" err="1">
                <a:solidFill>
                  <a:schemeClr val="bg1"/>
                </a:solidFill>
              </a:rPr>
              <a:t>chức</a:t>
            </a:r>
            <a:r>
              <a:rPr lang="en-US" dirty="0">
                <a:solidFill>
                  <a:schemeClr val="bg1"/>
                </a:solidFill>
              </a:rPr>
              <a:t>, </a:t>
            </a:r>
            <a:r>
              <a:rPr lang="en-US" dirty="0" err="1">
                <a:solidFill>
                  <a:schemeClr val="bg1"/>
                </a:solidFill>
              </a:rPr>
              <a:t>cá</a:t>
            </a:r>
            <a:r>
              <a:rPr lang="en-US" dirty="0">
                <a:solidFill>
                  <a:schemeClr val="bg1"/>
                </a:solidFill>
              </a:rPr>
              <a:t> </a:t>
            </a:r>
            <a:r>
              <a:rPr lang="en-US" dirty="0" err="1">
                <a:solidFill>
                  <a:schemeClr val="bg1"/>
                </a:solidFill>
              </a:rPr>
              <a:t>nhân</a:t>
            </a:r>
            <a:r>
              <a:rPr lang="en-US" dirty="0">
                <a:solidFill>
                  <a:schemeClr val="bg1"/>
                </a:solidFill>
              </a:rPr>
              <a:t> </a:t>
            </a:r>
            <a:r>
              <a:rPr lang="en-US" dirty="0" err="1">
                <a:solidFill>
                  <a:schemeClr val="bg1"/>
                </a:solidFill>
              </a:rPr>
              <a:t>phải</a:t>
            </a:r>
            <a:r>
              <a:rPr lang="en-US" dirty="0">
                <a:solidFill>
                  <a:schemeClr val="bg1"/>
                </a:solidFill>
              </a:rPr>
              <a:t> </a:t>
            </a:r>
            <a:r>
              <a:rPr lang="en-US" dirty="0" err="1">
                <a:solidFill>
                  <a:schemeClr val="bg1"/>
                </a:solidFill>
              </a:rPr>
              <a:t>thực</a:t>
            </a:r>
            <a:r>
              <a:rPr lang="en-US" dirty="0">
                <a:solidFill>
                  <a:schemeClr val="bg1"/>
                </a:solidFill>
              </a:rPr>
              <a:t> </a:t>
            </a:r>
            <a:r>
              <a:rPr lang="en-US" dirty="0" err="1">
                <a:solidFill>
                  <a:schemeClr val="bg1"/>
                </a:solidFill>
              </a:rPr>
              <a:t>hiện</a:t>
            </a:r>
            <a:r>
              <a:rPr lang="en-US" dirty="0">
                <a:solidFill>
                  <a:schemeClr val="bg1"/>
                </a:solidFill>
              </a:rPr>
              <a:t> </a:t>
            </a:r>
            <a:r>
              <a:rPr lang="en-US" dirty="0" err="1">
                <a:solidFill>
                  <a:schemeClr val="bg1"/>
                </a:solidFill>
              </a:rPr>
              <a:t>hoặc</a:t>
            </a:r>
            <a:r>
              <a:rPr lang="en-US" dirty="0">
                <a:solidFill>
                  <a:schemeClr val="bg1"/>
                </a:solidFill>
              </a:rPr>
              <a:t> </a:t>
            </a:r>
            <a:r>
              <a:rPr lang="en-US" dirty="0" err="1">
                <a:solidFill>
                  <a:schemeClr val="bg1"/>
                </a:solidFill>
              </a:rPr>
              <a:t>không</a:t>
            </a:r>
            <a:r>
              <a:rPr lang="en-US" dirty="0">
                <a:solidFill>
                  <a:schemeClr val="bg1"/>
                </a:solidFill>
              </a:rPr>
              <a:t> </a:t>
            </a:r>
            <a:r>
              <a:rPr lang="en-US" dirty="0" err="1">
                <a:solidFill>
                  <a:schemeClr val="bg1"/>
                </a:solidFill>
              </a:rPr>
              <a:t>thực</a:t>
            </a:r>
            <a:r>
              <a:rPr lang="en-US" dirty="0">
                <a:solidFill>
                  <a:schemeClr val="bg1"/>
                </a:solidFill>
              </a:rPr>
              <a:t> </a:t>
            </a:r>
            <a:r>
              <a:rPr lang="en-US" dirty="0" err="1">
                <a:solidFill>
                  <a:schemeClr val="bg1"/>
                </a:solidFill>
              </a:rPr>
              <a:t>hiện</a:t>
            </a:r>
            <a:r>
              <a:rPr lang="en-US" dirty="0">
                <a:solidFill>
                  <a:schemeClr val="bg1"/>
                </a:solidFill>
              </a:rPr>
              <a:t> </a:t>
            </a:r>
            <a:r>
              <a:rPr lang="en-US" dirty="0" err="1">
                <a:solidFill>
                  <a:schemeClr val="bg1"/>
                </a:solidFill>
              </a:rPr>
              <a:t>việc</a:t>
            </a:r>
            <a:r>
              <a:rPr lang="en-US" dirty="0">
                <a:solidFill>
                  <a:schemeClr val="bg1"/>
                </a:solidFill>
              </a:rPr>
              <a:t> </a:t>
            </a:r>
            <a:r>
              <a:rPr lang="en-US" dirty="0" err="1">
                <a:solidFill>
                  <a:schemeClr val="bg1"/>
                </a:solidFill>
              </a:rPr>
              <a:t>sản</a:t>
            </a:r>
            <a:r>
              <a:rPr lang="en-US" dirty="0">
                <a:solidFill>
                  <a:schemeClr val="bg1"/>
                </a:solidFill>
              </a:rPr>
              <a:t> </a:t>
            </a:r>
            <a:r>
              <a:rPr lang="en-US" dirty="0" err="1">
                <a:solidFill>
                  <a:schemeClr val="bg1"/>
                </a:solidFill>
              </a:rPr>
              <a:t>xuất</a:t>
            </a:r>
            <a:r>
              <a:rPr lang="en-US" dirty="0">
                <a:solidFill>
                  <a:schemeClr val="bg1"/>
                </a:solidFill>
              </a:rPr>
              <a:t>, </a:t>
            </a:r>
            <a:r>
              <a:rPr lang="en-US" dirty="0" err="1">
                <a:solidFill>
                  <a:schemeClr val="bg1"/>
                </a:solidFill>
              </a:rPr>
              <a:t>mua</a:t>
            </a:r>
            <a:r>
              <a:rPr lang="en-US" dirty="0">
                <a:solidFill>
                  <a:schemeClr val="bg1"/>
                </a:solidFill>
              </a:rPr>
              <a:t>, </a:t>
            </a:r>
            <a:r>
              <a:rPr lang="en-US" dirty="0" err="1">
                <a:solidFill>
                  <a:schemeClr val="bg1"/>
                </a:solidFill>
              </a:rPr>
              <a:t>bán</a:t>
            </a:r>
            <a:r>
              <a:rPr lang="en-US" dirty="0">
                <a:solidFill>
                  <a:schemeClr val="bg1"/>
                </a:solidFill>
              </a:rPr>
              <a:t> </a:t>
            </a:r>
            <a:r>
              <a:rPr lang="en-US" dirty="0" err="1">
                <a:solidFill>
                  <a:schemeClr val="bg1"/>
                </a:solidFill>
              </a:rPr>
              <a:t>hàng</a:t>
            </a:r>
            <a:r>
              <a:rPr lang="en-US" dirty="0">
                <a:solidFill>
                  <a:schemeClr val="bg1"/>
                </a:solidFill>
              </a:rPr>
              <a:t> </a:t>
            </a:r>
            <a:r>
              <a:rPr lang="en-US" dirty="0" err="1">
                <a:solidFill>
                  <a:schemeClr val="bg1"/>
                </a:solidFill>
              </a:rPr>
              <a:t>hóa</a:t>
            </a:r>
            <a:r>
              <a:rPr lang="en-US" dirty="0">
                <a:solidFill>
                  <a:schemeClr val="bg1"/>
                </a:solidFill>
              </a:rPr>
              <a:t>, </a:t>
            </a:r>
            <a:r>
              <a:rPr lang="en-US" dirty="0" err="1">
                <a:solidFill>
                  <a:schemeClr val="bg1"/>
                </a:solidFill>
              </a:rPr>
              <a:t>cung</a:t>
            </a:r>
            <a:r>
              <a:rPr lang="en-US" dirty="0">
                <a:solidFill>
                  <a:schemeClr val="bg1"/>
                </a:solidFill>
              </a:rPr>
              <a:t> </a:t>
            </a:r>
            <a:r>
              <a:rPr lang="en-US" dirty="0" err="1">
                <a:solidFill>
                  <a:schemeClr val="bg1"/>
                </a:solidFill>
              </a:rPr>
              <a:t>ứng</a:t>
            </a:r>
            <a:r>
              <a:rPr lang="en-US" dirty="0">
                <a:solidFill>
                  <a:schemeClr val="bg1"/>
                </a:solidFill>
              </a:rPr>
              <a:t>, </a:t>
            </a:r>
            <a:r>
              <a:rPr lang="en-US" dirty="0" err="1">
                <a:solidFill>
                  <a:schemeClr val="bg1"/>
                </a:solidFill>
              </a:rPr>
              <a:t>sử</a:t>
            </a:r>
            <a:r>
              <a:rPr lang="en-US" dirty="0">
                <a:solidFill>
                  <a:schemeClr val="bg1"/>
                </a:solidFill>
              </a:rPr>
              <a:t> </a:t>
            </a:r>
            <a:r>
              <a:rPr lang="en-US" dirty="0" err="1">
                <a:solidFill>
                  <a:schemeClr val="bg1"/>
                </a:solidFill>
              </a:rPr>
              <a:t>dụng</a:t>
            </a:r>
            <a:r>
              <a:rPr lang="en-US" dirty="0">
                <a:solidFill>
                  <a:schemeClr val="bg1"/>
                </a:solidFill>
              </a:rPr>
              <a:t> </a:t>
            </a:r>
            <a:r>
              <a:rPr lang="en-US" dirty="0" err="1">
                <a:solidFill>
                  <a:schemeClr val="bg1"/>
                </a:solidFill>
              </a:rPr>
              <a:t>dịch</a:t>
            </a:r>
            <a:r>
              <a:rPr lang="en-US" dirty="0">
                <a:solidFill>
                  <a:schemeClr val="bg1"/>
                </a:solidFill>
              </a:rPr>
              <a:t> </a:t>
            </a:r>
            <a:r>
              <a:rPr lang="en-US" dirty="0" err="1">
                <a:solidFill>
                  <a:schemeClr val="bg1"/>
                </a:solidFill>
              </a:rPr>
              <a:t>vụ</a:t>
            </a:r>
            <a:r>
              <a:rPr lang="en-US" dirty="0">
                <a:solidFill>
                  <a:schemeClr val="bg1"/>
                </a:solidFill>
              </a:rPr>
              <a:t> </a:t>
            </a:r>
            <a:r>
              <a:rPr lang="en-US" dirty="0" err="1">
                <a:solidFill>
                  <a:schemeClr val="bg1"/>
                </a:solidFill>
              </a:rPr>
              <a:t>cụ</a:t>
            </a:r>
            <a:r>
              <a:rPr lang="en-US" dirty="0">
                <a:solidFill>
                  <a:schemeClr val="bg1"/>
                </a:solidFill>
              </a:rPr>
              <a:t> </a:t>
            </a:r>
            <a:r>
              <a:rPr lang="en-US" dirty="0" err="1">
                <a:solidFill>
                  <a:schemeClr val="bg1"/>
                </a:solidFill>
              </a:rPr>
              <a:t>thể</a:t>
            </a:r>
            <a:r>
              <a:rPr lang="en-US" dirty="0">
                <a:solidFill>
                  <a:schemeClr val="bg1"/>
                </a:solidFill>
              </a:rPr>
              <a:t> </a:t>
            </a:r>
            <a:r>
              <a:rPr lang="en-US" dirty="0" err="1">
                <a:solidFill>
                  <a:schemeClr val="bg1"/>
                </a:solidFill>
              </a:rPr>
              <a:t>hoặc</a:t>
            </a:r>
            <a:r>
              <a:rPr lang="en-US" dirty="0">
                <a:solidFill>
                  <a:schemeClr val="bg1"/>
                </a:solidFill>
              </a:rPr>
              <a:t> </a:t>
            </a:r>
            <a:r>
              <a:rPr lang="en-US" dirty="0" err="1">
                <a:solidFill>
                  <a:schemeClr val="bg1"/>
                </a:solidFill>
              </a:rPr>
              <a:t>mua</a:t>
            </a:r>
            <a:r>
              <a:rPr lang="en-US" dirty="0">
                <a:solidFill>
                  <a:schemeClr val="bg1"/>
                </a:solidFill>
              </a:rPr>
              <a:t>, </a:t>
            </a:r>
            <a:r>
              <a:rPr lang="en-US" dirty="0" err="1">
                <a:solidFill>
                  <a:schemeClr val="bg1"/>
                </a:solidFill>
              </a:rPr>
              <a:t>bán</a:t>
            </a:r>
            <a:r>
              <a:rPr lang="en-US" dirty="0">
                <a:solidFill>
                  <a:schemeClr val="bg1"/>
                </a:solidFill>
              </a:rPr>
              <a:t> </a:t>
            </a:r>
            <a:r>
              <a:rPr lang="en-US" dirty="0" err="1">
                <a:solidFill>
                  <a:schemeClr val="bg1"/>
                </a:solidFill>
              </a:rPr>
              <a:t>hàng</a:t>
            </a:r>
            <a:r>
              <a:rPr lang="en-US" dirty="0">
                <a:solidFill>
                  <a:schemeClr val="bg1"/>
                </a:solidFill>
              </a:rPr>
              <a:t> </a:t>
            </a:r>
            <a:r>
              <a:rPr lang="en-US" dirty="0" err="1">
                <a:solidFill>
                  <a:schemeClr val="bg1"/>
                </a:solidFill>
              </a:rPr>
              <a:t>hóa</a:t>
            </a:r>
            <a:r>
              <a:rPr lang="en-US" dirty="0">
                <a:solidFill>
                  <a:schemeClr val="bg1"/>
                </a:solidFill>
              </a:rPr>
              <a:t>, </a:t>
            </a:r>
            <a:r>
              <a:rPr lang="en-US" dirty="0" err="1">
                <a:solidFill>
                  <a:schemeClr val="bg1"/>
                </a:solidFill>
              </a:rPr>
              <a:t>cung</a:t>
            </a:r>
            <a:r>
              <a:rPr lang="en-US" dirty="0">
                <a:solidFill>
                  <a:schemeClr val="bg1"/>
                </a:solidFill>
              </a:rPr>
              <a:t> </a:t>
            </a:r>
            <a:r>
              <a:rPr lang="en-US" dirty="0" err="1">
                <a:solidFill>
                  <a:schemeClr val="bg1"/>
                </a:solidFill>
              </a:rPr>
              <a:t>ứng</a:t>
            </a:r>
            <a:r>
              <a:rPr lang="en-US" dirty="0">
                <a:solidFill>
                  <a:schemeClr val="bg1"/>
                </a:solidFill>
              </a:rPr>
              <a:t>, </a:t>
            </a:r>
            <a:r>
              <a:rPr lang="en-US" dirty="0" err="1">
                <a:solidFill>
                  <a:schemeClr val="bg1"/>
                </a:solidFill>
              </a:rPr>
              <a:t>sử</a:t>
            </a:r>
            <a:r>
              <a:rPr lang="en-US" dirty="0">
                <a:solidFill>
                  <a:schemeClr val="bg1"/>
                </a:solidFill>
              </a:rPr>
              <a:t> </a:t>
            </a:r>
            <a:r>
              <a:rPr lang="en-US" dirty="0" err="1">
                <a:solidFill>
                  <a:schemeClr val="bg1"/>
                </a:solidFill>
              </a:rPr>
              <a:t>dụng</a:t>
            </a:r>
            <a:r>
              <a:rPr lang="en-US" dirty="0">
                <a:solidFill>
                  <a:schemeClr val="bg1"/>
                </a:solidFill>
              </a:rPr>
              <a:t> </a:t>
            </a:r>
            <a:r>
              <a:rPr lang="en-US" dirty="0" err="1">
                <a:solidFill>
                  <a:schemeClr val="bg1"/>
                </a:solidFill>
              </a:rPr>
              <a:t>dịch</a:t>
            </a:r>
            <a:r>
              <a:rPr lang="en-US" dirty="0">
                <a:solidFill>
                  <a:schemeClr val="bg1"/>
                </a:solidFill>
              </a:rPr>
              <a:t> </a:t>
            </a:r>
            <a:r>
              <a:rPr lang="en-US" dirty="0" err="1">
                <a:solidFill>
                  <a:schemeClr val="bg1"/>
                </a:solidFill>
              </a:rPr>
              <a:t>vụ</a:t>
            </a:r>
            <a:r>
              <a:rPr lang="en-US" dirty="0">
                <a:solidFill>
                  <a:schemeClr val="bg1"/>
                </a:solidFill>
              </a:rPr>
              <a:t> </a:t>
            </a:r>
            <a:r>
              <a:rPr lang="en-US" dirty="0" err="1">
                <a:solidFill>
                  <a:schemeClr val="bg1"/>
                </a:solidFill>
              </a:rPr>
              <a:t>với</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 </a:t>
            </a:r>
            <a:r>
              <a:rPr lang="en-US" dirty="0" err="1">
                <a:solidFill>
                  <a:schemeClr val="bg1"/>
                </a:solidFill>
              </a:rPr>
              <a:t>cụ</a:t>
            </a:r>
            <a:r>
              <a:rPr lang="en-US" dirty="0">
                <a:solidFill>
                  <a:schemeClr val="bg1"/>
                </a:solidFill>
              </a:rPr>
              <a:t> </a:t>
            </a:r>
            <a:r>
              <a:rPr lang="en-US" dirty="0" err="1">
                <a:solidFill>
                  <a:schemeClr val="bg1"/>
                </a:solidFill>
              </a:rPr>
              <a:t>thể</a:t>
            </a:r>
            <a:r>
              <a:rPr lang="en-US" dirty="0">
                <a:solidFill>
                  <a:schemeClr val="bg1"/>
                </a:solidFill>
              </a:rPr>
              <a:t>, </a:t>
            </a:r>
            <a:r>
              <a:rPr lang="en-US" dirty="0" err="1">
                <a:solidFill>
                  <a:schemeClr val="bg1"/>
                </a:solidFill>
              </a:rPr>
              <a:t>trừ</a:t>
            </a:r>
            <a:r>
              <a:rPr lang="en-US" dirty="0">
                <a:solidFill>
                  <a:schemeClr val="bg1"/>
                </a:solidFill>
              </a:rPr>
              <a:t> </a:t>
            </a:r>
            <a:r>
              <a:rPr lang="en-US" dirty="0" err="1">
                <a:solidFill>
                  <a:schemeClr val="bg1"/>
                </a:solidFill>
              </a:rPr>
              <a:t>hàng</a:t>
            </a:r>
            <a:r>
              <a:rPr lang="en-US" dirty="0">
                <a:solidFill>
                  <a:schemeClr val="bg1"/>
                </a:solidFill>
              </a:rPr>
              <a:t> </a:t>
            </a:r>
            <a:r>
              <a:rPr lang="en-US" dirty="0" err="1">
                <a:solidFill>
                  <a:schemeClr val="bg1"/>
                </a:solidFill>
              </a:rPr>
              <a:t>hóa</a:t>
            </a:r>
            <a:r>
              <a:rPr lang="en-US" dirty="0">
                <a:solidFill>
                  <a:schemeClr val="bg1"/>
                </a:solidFill>
              </a:rPr>
              <a:t>, </a:t>
            </a:r>
            <a:r>
              <a:rPr lang="en-US" dirty="0" err="1">
                <a:solidFill>
                  <a:schemeClr val="bg1"/>
                </a:solidFill>
              </a:rPr>
              <a:t>dịch</a:t>
            </a:r>
            <a:r>
              <a:rPr lang="en-US" dirty="0">
                <a:solidFill>
                  <a:schemeClr val="bg1"/>
                </a:solidFill>
              </a:rPr>
              <a:t> </a:t>
            </a:r>
            <a:r>
              <a:rPr lang="en-US" dirty="0" err="1">
                <a:solidFill>
                  <a:schemeClr val="bg1"/>
                </a:solidFill>
              </a:rPr>
              <a:t>vụ</a:t>
            </a:r>
            <a:r>
              <a:rPr lang="en-US" dirty="0">
                <a:solidFill>
                  <a:schemeClr val="bg1"/>
                </a:solidFill>
              </a:rPr>
              <a:t> </a:t>
            </a:r>
            <a:r>
              <a:rPr lang="en-US" dirty="0" err="1">
                <a:solidFill>
                  <a:schemeClr val="bg1"/>
                </a:solidFill>
              </a:rPr>
              <a:t>thuộc</a:t>
            </a:r>
            <a:r>
              <a:rPr lang="en-US" dirty="0">
                <a:solidFill>
                  <a:schemeClr val="bg1"/>
                </a:solidFill>
              </a:rPr>
              <a:t> </a:t>
            </a:r>
            <a:r>
              <a:rPr lang="en-US" dirty="0" err="1">
                <a:solidFill>
                  <a:schemeClr val="bg1"/>
                </a:solidFill>
              </a:rPr>
              <a:t>lĩnh</a:t>
            </a:r>
            <a:r>
              <a:rPr lang="en-US" dirty="0">
                <a:solidFill>
                  <a:schemeClr val="bg1"/>
                </a:solidFill>
              </a:rPr>
              <a:t> </a:t>
            </a:r>
            <a:r>
              <a:rPr lang="en-US" dirty="0" err="1">
                <a:solidFill>
                  <a:schemeClr val="bg1"/>
                </a:solidFill>
              </a:rPr>
              <a:t>vực</a:t>
            </a:r>
            <a:r>
              <a:rPr lang="en-US" dirty="0">
                <a:solidFill>
                  <a:schemeClr val="bg1"/>
                </a:solidFill>
              </a:rPr>
              <a:t> </a:t>
            </a:r>
            <a:r>
              <a:rPr lang="en-US" dirty="0" err="1">
                <a:solidFill>
                  <a:schemeClr val="bg1"/>
                </a:solidFill>
              </a:rPr>
              <a:t>độc</a:t>
            </a:r>
            <a:r>
              <a:rPr lang="en-US" dirty="0">
                <a:solidFill>
                  <a:schemeClr val="bg1"/>
                </a:solidFill>
              </a:rPr>
              <a:t> </a:t>
            </a:r>
            <a:r>
              <a:rPr lang="en-US" dirty="0" err="1">
                <a:solidFill>
                  <a:schemeClr val="bg1"/>
                </a:solidFill>
              </a:rPr>
              <a:t>quyền</a:t>
            </a:r>
            <a:r>
              <a:rPr lang="en-US" dirty="0">
                <a:solidFill>
                  <a:schemeClr val="bg1"/>
                </a:solidFill>
              </a:rPr>
              <a:t> </a:t>
            </a:r>
            <a:r>
              <a:rPr lang="en-US" dirty="0" err="1">
                <a:solidFill>
                  <a:schemeClr val="bg1"/>
                </a:solidFill>
              </a:rPr>
              <a:t>nhà</a:t>
            </a:r>
            <a:r>
              <a:rPr lang="en-US" dirty="0">
                <a:solidFill>
                  <a:schemeClr val="bg1"/>
                </a:solidFill>
              </a:rPr>
              <a:t> </a:t>
            </a:r>
            <a:r>
              <a:rPr lang="en-US" dirty="0" err="1">
                <a:solidFill>
                  <a:schemeClr val="bg1"/>
                </a:solidFill>
              </a:rPr>
              <a:t>nước</a:t>
            </a:r>
            <a:r>
              <a:rPr lang="en-US" dirty="0">
                <a:solidFill>
                  <a:schemeClr val="bg1"/>
                </a:solidFill>
              </a:rPr>
              <a:t> </a:t>
            </a:r>
            <a:r>
              <a:rPr lang="en-US" dirty="0" err="1">
                <a:solidFill>
                  <a:schemeClr val="bg1"/>
                </a:solidFill>
              </a:rPr>
              <a:t>hoặc</a:t>
            </a:r>
            <a:r>
              <a:rPr lang="en-US" dirty="0">
                <a:solidFill>
                  <a:schemeClr val="bg1"/>
                </a:solidFill>
              </a:rPr>
              <a:t> </a:t>
            </a:r>
            <a:r>
              <a:rPr lang="en-US" dirty="0" err="1">
                <a:solidFill>
                  <a:schemeClr val="bg1"/>
                </a:solidFill>
              </a:rPr>
              <a:t>trong</a:t>
            </a:r>
            <a:r>
              <a:rPr lang="en-US" dirty="0">
                <a:solidFill>
                  <a:schemeClr val="bg1"/>
                </a:solidFill>
              </a:rPr>
              <a:t> </a:t>
            </a:r>
            <a:r>
              <a:rPr lang="en-US" dirty="0" err="1">
                <a:solidFill>
                  <a:schemeClr val="bg1"/>
                </a:solidFill>
              </a:rPr>
              <a:t>trường</a:t>
            </a:r>
            <a:r>
              <a:rPr lang="en-US" dirty="0">
                <a:solidFill>
                  <a:schemeClr val="bg1"/>
                </a:solidFill>
              </a:rPr>
              <a:t> </a:t>
            </a:r>
            <a:r>
              <a:rPr lang="en-US" dirty="0" err="1">
                <a:solidFill>
                  <a:schemeClr val="bg1"/>
                </a:solidFill>
              </a:rPr>
              <a:t>hợp</a:t>
            </a:r>
            <a:r>
              <a:rPr lang="en-US" dirty="0">
                <a:solidFill>
                  <a:schemeClr val="bg1"/>
                </a:solidFill>
              </a:rPr>
              <a:t> </a:t>
            </a:r>
            <a:r>
              <a:rPr lang="en-US" dirty="0" err="1">
                <a:solidFill>
                  <a:schemeClr val="bg1"/>
                </a:solidFill>
              </a:rPr>
              <a:t>khẩn</a:t>
            </a:r>
            <a:r>
              <a:rPr lang="en-US" dirty="0">
                <a:solidFill>
                  <a:schemeClr val="bg1"/>
                </a:solidFill>
              </a:rPr>
              <a:t> </a:t>
            </a:r>
            <a:r>
              <a:rPr lang="en-US" dirty="0" err="1">
                <a:solidFill>
                  <a:schemeClr val="bg1"/>
                </a:solidFill>
              </a:rPr>
              <a:t>cấp</a:t>
            </a:r>
            <a:r>
              <a:rPr lang="en-US" dirty="0">
                <a:solidFill>
                  <a:schemeClr val="bg1"/>
                </a:solidFill>
              </a:rPr>
              <a:t> </a:t>
            </a:r>
            <a:r>
              <a:rPr lang="en-US" dirty="0" err="1">
                <a:solidFill>
                  <a:schemeClr val="bg1"/>
                </a:solidFill>
              </a:rPr>
              <a:t>theo</a:t>
            </a:r>
            <a:r>
              <a:rPr lang="en-US" dirty="0">
                <a:solidFill>
                  <a:schemeClr val="bg1"/>
                </a:solidFill>
              </a:rPr>
              <a:t> </a:t>
            </a:r>
            <a:r>
              <a:rPr lang="en-US" dirty="0" err="1">
                <a:solidFill>
                  <a:schemeClr val="bg1"/>
                </a:solidFill>
              </a:rPr>
              <a:t>quy</a:t>
            </a:r>
            <a:r>
              <a:rPr lang="en-US" dirty="0">
                <a:solidFill>
                  <a:schemeClr val="bg1"/>
                </a:solidFill>
              </a:rPr>
              <a:t> </a:t>
            </a:r>
            <a:r>
              <a:rPr lang="en-US" dirty="0" err="1">
                <a:solidFill>
                  <a:schemeClr val="bg1"/>
                </a:solidFill>
              </a:rPr>
              <a:t>định</a:t>
            </a:r>
            <a:r>
              <a:rPr lang="en-US" dirty="0">
                <a:solidFill>
                  <a:schemeClr val="bg1"/>
                </a:solidFill>
              </a:rPr>
              <a:t> </a:t>
            </a:r>
            <a:r>
              <a:rPr lang="en-US" dirty="0" err="1">
                <a:solidFill>
                  <a:schemeClr val="bg1"/>
                </a:solidFill>
              </a:rPr>
              <a:t>của</a:t>
            </a:r>
            <a:r>
              <a:rPr lang="en-US" dirty="0">
                <a:solidFill>
                  <a:schemeClr val="bg1"/>
                </a:solidFill>
              </a:rPr>
              <a:t> </a:t>
            </a:r>
            <a:r>
              <a:rPr lang="en-US" dirty="0" err="1">
                <a:solidFill>
                  <a:schemeClr val="bg1"/>
                </a:solidFill>
              </a:rPr>
              <a:t>pháp</a:t>
            </a:r>
            <a:r>
              <a:rPr lang="en-US" dirty="0">
                <a:solidFill>
                  <a:schemeClr val="bg1"/>
                </a:solidFill>
              </a:rPr>
              <a:t> </a:t>
            </a:r>
            <a:r>
              <a:rPr lang="en-US" dirty="0" err="1">
                <a:solidFill>
                  <a:schemeClr val="bg1"/>
                </a:solidFill>
              </a:rPr>
              <a:t>luật</a:t>
            </a:r>
            <a:r>
              <a:rPr lang="en-US" dirty="0">
                <a:solidFill>
                  <a:schemeClr val="bg1"/>
                </a:solidFill>
              </a:rPr>
              <a:t>;</a:t>
            </a:r>
          </a:p>
          <a:p>
            <a:pPr algn="just" fontAlgn="base"/>
            <a:r>
              <a:rPr lang="en-US" dirty="0">
                <a:solidFill>
                  <a:schemeClr val="bg1"/>
                </a:solidFill>
              </a:rPr>
              <a:t>b) </a:t>
            </a:r>
            <a:r>
              <a:rPr lang="en-US" dirty="0" err="1">
                <a:solidFill>
                  <a:schemeClr val="bg1"/>
                </a:solidFill>
              </a:rPr>
              <a:t>Phân</a:t>
            </a:r>
            <a:r>
              <a:rPr lang="en-US" dirty="0">
                <a:solidFill>
                  <a:schemeClr val="bg1"/>
                </a:solidFill>
              </a:rPr>
              <a:t> </a:t>
            </a:r>
            <a:r>
              <a:rPr lang="en-US" dirty="0" err="1">
                <a:solidFill>
                  <a:schemeClr val="bg1"/>
                </a:solidFill>
              </a:rPr>
              <a:t>biệt</a:t>
            </a:r>
            <a:r>
              <a:rPr lang="en-US" dirty="0">
                <a:solidFill>
                  <a:schemeClr val="bg1"/>
                </a:solidFill>
              </a:rPr>
              <a:t> </a:t>
            </a:r>
            <a:r>
              <a:rPr lang="en-US" dirty="0" err="1">
                <a:solidFill>
                  <a:schemeClr val="bg1"/>
                </a:solidFill>
              </a:rPr>
              <a:t>đối</a:t>
            </a:r>
            <a:r>
              <a:rPr lang="en-US" dirty="0">
                <a:solidFill>
                  <a:schemeClr val="bg1"/>
                </a:solidFill>
              </a:rPr>
              <a:t> </a:t>
            </a:r>
            <a:r>
              <a:rPr lang="en-US" dirty="0" err="1">
                <a:solidFill>
                  <a:schemeClr val="bg1"/>
                </a:solidFill>
              </a:rPr>
              <a:t>xử</a:t>
            </a:r>
            <a:r>
              <a:rPr lang="en-US" dirty="0">
                <a:solidFill>
                  <a:schemeClr val="bg1"/>
                </a:solidFill>
              </a:rPr>
              <a:t> </a:t>
            </a:r>
            <a:r>
              <a:rPr lang="en-US" dirty="0" err="1">
                <a:solidFill>
                  <a:schemeClr val="bg1"/>
                </a:solidFill>
              </a:rPr>
              <a:t>giữa</a:t>
            </a:r>
            <a:r>
              <a:rPr lang="en-US" dirty="0">
                <a:solidFill>
                  <a:schemeClr val="bg1"/>
                </a:solidFill>
              </a:rPr>
              <a:t> </a:t>
            </a:r>
            <a:r>
              <a:rPr lang="en-US" dirty="0" err="1">
                <a:solidFill>
                  <a:schemeClr val="bg1"/>
                </a:solidFill>
              </a:rPr>
              <a:t>các</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a:t>
            </a:r>
          </a:p>
          <a:p>
            <a:pPr algn="just" fontAlgn="base"/>
            <a:r>
              <a:rPr lang="en-US" dirty="0">
                <a:solidFill>
                  <a:schemeClr val="bg1"/>
                </a:solidFill>
              </a:rPr>
              <a:t>c) </a:t>
            </a:r>
            <a:r>
              <a:rPr lang="en-US" dirty="0" err="1">
                <a:solidFill>
                  <a:srgbClr val="FF0000"/>
                </a:solidFill>
              </a:rPr>
              <a:t>Ép</a:t>
            </a:r>
            <a:r>
              <a:rPr lang="en-US" dirty="0">
                <a:solidFill>
                  <a:srgbClr val="FF0000"/>
                </a:solidFill>
              </a:rPr>
              <a:t> </a:t>
            </a:r>
            <a:r>
              <a:rPr lang="en-US" dirty="0" err="1">
                <a:solidFill>
                  <a:srgbClr val="FF0000"/>
                </a:solidFill>
              </a:rPr>
              <a:t>buộc</a:t>
            </a:r>
            <a:r>
              <a:rPr lang="en-US" dirty="0">
                <a:solidFill>
                  <a:srgbClr val="FF0000"/>
                </a:solidFill>
              </a:rPr>
              <a:t>, </a:t>
            </a:r>
            <a:r>
              <a:rPr lang="en-US" dirty="0" err="1">
                <a:solidFill>
                  <a:srgbClr val="FF0000"/>
                </a:solidFill>
              </a:rPr>
              <a:t>yêu</a:t>
            </a:r>
            <a:r>
              <a:rPr lang="en-US" dirty="0">
                <a:solidFill>
                  <a:srgbClr val="FF0000"/>
                </a:solidFill>
              </a:rPr>
              <a:t> </a:t>
            </a:r>
            <a:r>
              <a:rPr lang="en-US" dirty="0" err="1">
                <a:solidFill>
                  <a:srgbClr val="FF0000"/>
                </a:solidFill>
              </a:rPr>
              <a:t>cầu</a:t>
            </a:r>
            <a:r>
              <a:rPr lang="en-US" dirty="0">
                <a:solidFill>
                  <a:srgbClr val="FF0000"/>
                </a:solidFill>
              </a:rPr>
              <a:t>, </a:t>
            </a:r>
            <a:r>
              <a:rPr lang="en-US" dirty="0" err="1">
                <a:solidFill>
                  <a:srgbClr val="FF0000"/>
                </a:solidFill>
              </a:rPr>
              <a:t>khuyến</a:t>
            </a:r>
            <a:r>
              <a:rPr lang="en-US" dirty="0">
                <a:solidFill>
                  <a:srgbClr val="FF0000"/>
                </a:solidFill>
              </a:rPr>
              <a:t> </a:t>
            </a:r>
            <a:r>
              <a:rPr lang="en-US" dirty="0" err="1">
                <a:solidFill>
                  <a:srgbClr val="FF0000"/>
                </a:solidFill>
              </a:rPr>
              <a:t>nghị</a:t>
            </a:r>
            <a:r>
              <a:rPr lang="en-US" dirty="0">
                <a:solidFill>
                  <a:srgbClr val="FF0000"/>
                </a:solidFill>
              </a:rPr>
              <a:t> </a:t>
            </a:r>
            <a:r>
              <a:rPr lang="en-US" dirty="0" err="1">
                <a:solidFill>
                  <a:schemeClr val="bg1"/>
                </a:solidFill>
              </a:rPr>
              <a:t>các</a:t>
            </a:r>
            <a:r>
              <a:rPr lang="en-US" dirty="0">
                <a:solidFill>
                  <a:schemeClr val="bg1"/>
                </a:solidFill>
              </a:rPr>
              <a:t> </a:t>
            </a:r>
            <a:r>
              <a:rPr lang="en-US" dirty="0" err="1">
                <a:solidFill>
                  <a:schemeClr val="bg1"/>
                </a:solidFill>
              </a:rPr>
              <a:t>hiệp</a:t>
            </a:r>
            <a:r>
              <a:rPr lang="en-US" dirty="0">
                <a:solidFill>
                  <a:schemeClr val="bg1"/>
                </a:solidFill>
              </a:rPr>
              <a:t> </a:t>
            </a:r>
            <a:r>
              <a:rPr lang="en-US" dirty="0" err="1">
                <a:solidFill>
                  <a:schemeClr val="bg1"/>
                </a:solidFill>
              </a:rPr>
              <a:t>hội</a:t>
            </a:r>
            <a:r>
              <a:rPr lang="en-US" dirty="0">
                <a:solidFill>
                  <a:schemeClr val="bg1"/>
                </a:solidFill>
              </a:rPr>
              <a:t> </a:t>
            </a:r>
            <a:r>
              <a:rPr lang="en-US" dirty="0" err="1">
                <a:solidFill>
                  <a:schemeClr val="bg1"/>
                </a:solidFill>
              </a:rPr>
              <a:t>ngành</a:t>
            </a:r>
            <a:r>
              <a:rPr lang="en-US" dirty="0">
                <a:solidFill>
                  <a:schemeClr val="bg1"/>
                </a:solidFill>
              </a:rPr>
              <a:t>, </a:t>
            </a:r>
            <a:r>
              <a:rPr lang="en-US" dirty="0" err="1">
                <a:solidFill>
                  <a:schemeClr val="bg1"/>
                </a:solidFill>
              </a:rPr>
              <a:t>nghề</a:t>
            </a:r>
            <a:r>
              <a:rPr lang="en-US" dirty="0">
                <a:solidFill>
                  <a:schemeClr val="bg1"/>
                </a:solidFill>
              </a:rPr>
              <a:t>, </a:t>
            </a:r>
            <a:r>
              <a:rPr lang="en-US" dirty="0" err="1">
                <a:solidFill>
                  <a:schemeClr val="bg1"/>
                </a:solidFill>
              </a:rPr>
              <a:t>tổ</a:t>
            </a:r>
            <a:r>
              <a:rPr lang="en-US" dirty="0">
                <a:solidFill>
                  <a:schemeClr val="bg1"/>
                </a:solidFill>
              </a:rPr>
              <a:t> </a:t>
            </a:r>
            <a:r>
              <a:rPr lang="en-US" dirty="0" err="1">
                <a:solidFill>
                  <a:schemeClr val="bg1"/>
                </a:solidFill>
              </a:rPr>
              <a:t>chức</a:t>
            </a:r>
            <a:r>
              <a:rPr lang="en-US" dirty="0">
                <a:solidFill>
                  <a:schemeClr val="bg1"/>
                </a:solidFill>
              </a:rPr>
              <a:t> </a:t>
            </a:r>
            <a:r>
              <a:rPr lang="en-US" dirty="0" err="1">
                <a:solidFill>
                  <a:schemeClr val="bg1"/>
                </a:solidFill>
              </a:rPr>
              <a:t>xã</a:t>
            </a:r>
            <a:r>
              <a:rPr lang="en-US" dirty="0">
                <a:solidFill>
                  <a:schemeClr val="bg1"/>
                </a:solidFill>
              </a:rPr>
              <a:t> </a:t>
            </a:r>
            <a:r>
              <a:rPr lang="en-US" dirty="0" err="1">
                <a:solidFill>
                  <a:schemeClr val="bg1"/>
                </a:solidFill>
              </a:rPr>
              <a:t>hội</a:t>
            </a:r>
            <a:r>
              <a:rPr lang="en-US" dirty="0">
                <a:solidFill>
                  <a:schemeClr val="bg1"/>
                </a:solidFill>
              </a:rPr>
              <a:t> - </a:t>
            </a:r>
            <a:r>
              <a:rPr lang="en-US" dirty="0" err="1">
                <a:solidFill>
                  <a:schemeClr val="bg1"/>
                </a:solidFill>
              </a:rPr>
              <a:t>nghề</a:t>
            </a:r>
            <a:r>
              <a:rPr lang="en-US" dirty="0">
                <a:solidFill>
                  <a:schemeClr val="bg1"/>
                </a:solidFill>
              </a:rPr>
              <a:t> </a:t>
            </a:r>
            <a:r>
              <a:rPr lang="en-US" dirty="0" err="1">
                <a:solidFill>
                  <a:schemeClr val="bg1"/>
                </a:solidFill>
              </a:rPr>
              <a:t>nghiệp</a:t>
            </a:r>
            <a:r>
              <a:rPr lang="en-US" dirty="0">
                <a:solidFill>
                  <a:schemeClr val="bg1"/>
                </a:solidFill>
              </a:rPr>
              <a:t> </a:t>
            </a:r>
            <a:r>
              <a:rPr lang="en-US" dirty="0" err="1">
                <a:solidFill>
                  <a:schemeClr val="bg1"/>
                </a:solidFill>
              </a:rPr>
              <a:t>khác</a:t>
            </a:r>
            <a:r>
              <a:rPr lang="en-US" dirty="0">
                <a:solidFill>
                  <a:schemeClr val="bg1"/>
                </a:solidFill>
              </a:rPr>
              <a:t> </a:t>
            </a:r>
            <a:r>
              <a:rPr lang="en-US" dirty="0" err="1">
                <a:solidFill>
                  <a:schemeClr val="bg1"/>
                </a:solidFill>
              </a:rPr>
              <a:t>hoặc</a:t>
            </a:r>
            <a:r>
              <a:rPr lang="en-US" dirty="0">
                <a:solidFill>
                  <a:schemeClr val="bg1"/>
                </a:solidFill>
              </a:rPr>
              <a:t> </a:t>
            </a:r>
            <a:r>
              <a:rPr lang="en-US" dirty="0" err="1">
                <a:solidFill>
                  <a:schemeClr val="bg1"/>
                </a:solidFill>
              </a:rPr>
              <a:t>các</a:t>
            </a:r>
            <a:r>
              <a:rPr lang="en-US" dirty="0">
                <a:solidFill>
                  <a:schemeClr val="bg1"/>
                </a:solidFill>
              </a:rPr>
              <a:t> </a:t>
            </a:r>
            <a:r>
              <a:rPr lang="en-US" dirty="0" err="1">
                <a:solidFill>
                  <a:schemeClr val="bg1"/>
                </a:solidFill>
              </a:rPr>
              <a:t>doanh</a:t>
            </a:r>
            <a:r>
              <a:rPr lang="en-US" dirty="0">
                <a:solidFill>
                  <a:schemeClr val="bg1"/>
                </a:solidFill>
              </a:rPr>
              <a:t> </a:t>
            </a:r>
            <a:r>
              <a:rPr lang="en-US" dirty="0" err="1">
                <a:solidFill>
                  <a:schemeClr val="bg1"/>
                </a:solidFill>
              </a:rPr>
              <a:t>nghiệp</a:t>
            </a:r>
            <a:r>
              <a:rPr lang="en-US" dirty="0">
                <a:solidFill>
                  <a:schemeClr val="bg1"/>
                </a:solidFill>
              </a:rPr>
              <a:t> </a:t>
            </a:r>
            <a:r>
              <a:rPr lang="en-US" dirty="0" err="1">
                <a:solidFill>
                  <a:schemeClr val="bg1"/>
                </a:solidFill>
              </a:rPr>
              <a:t>liên</a:t>
            </a:r>
            <a:r>
              <a:rPr lang="en-US" dirty="0">
                <a:solidFill>
                  <a:schemeClr val="bg1"/>
                </a:solidFill>
              </a:rPr>
              <a:t> </a:t>
            </a:r>
            <a:r>
              <a:rPr lang="en-US" dirty="0" err="1">
                <a:solidFill>
                  <a:schemeClr val="bg1"/>
                </a:solidFill>
              </a:rPr>
              <a:t>kết</a:t>
            </a:r>
            <a:r>
              <a:rPr lang="en-US" dirty="0">
                <a:solidFill>
                  <a:schemeClr val="bg1"/>
                </a:solidFill>
              </a:rPr>
              <a:t> </a:t>
            </a:r>
            <a:r>
              <a:rPr lang="en-US" dirty="0" err="1">
                <a:solidFill>
                  <a:schemeClr val="bg1"/>
                </a:solidFill>
              </a:rPr>
              <a:t>với</a:t>
            </a:r>
            <a:r>
              <a:rPr lang="en-US" dirty="0">
                <a:solidFill>
                  <a:schemeClr val="bg1"/>
                </a:solidFill>
              </a:rPr>
              <a:t> </a:t>
            </a:r>
            <a:r>
              <a:rPr lang="en-US" dirty="0" err="1">
                <a:solidFill>
                  <a:schemeClr val="bg1"/>
                </a:solidFill>
              </a:rPr>
              <a:t>nhau</a:t>
            </a:r>
            <a:r>
              <a:rPr lang="en-US" dirty="0">
                <a:solidFill>
                  <a:schemeClr val="bg1"/>
                </a:solidFill>
              </a:rPr>
              <a:t> </a:t>
            </a:r>
            <a:r>
              <a:rPr lang="en-US" dirty="0" err="1">
                <a:solidFill>
                  <a:schemeClr val="bg1"/>
                </a:solidFill>
              </a:rPr>
              <a:t>nhằm</a:t>
            </a:r>
            <a:r>
              <a:rPr lang="en-US" dirty="0">
                <a:solidFill>
                  <a:schemeClr val="bg1"/>
                </a:solidFill>
              </a:rPr>
              <a:t> </a:t>
            </a:r>
            <a:r>
              <a:rPr lang="en-US" dirty="0" err="1">
                <a:solidFill>
                  <a:schemeClr val="bg1"/>
                </a:solidFill>
              </a:rPr>
              <a:t>hạn</a:t>
            </a:r>
            <a:r>
              <a:rPr lang="en-US" dirty="0">
                <a:solidFill>
                  <a:schemeClr val="bg1"/>
                </a:solidFill>
              </a:rPr>
              <a:t> </a:t>
            </a:r>
            <a:r>
              <a:rPr lang="en-US" dirty="0" err="1">
                <a:solidFill>
                  <a:schemeClr val="bg1"/>
                </a:solidFill>
              </a:rPr>
              <a:t>chế</a:t>
            </a:r>
            <a:r>
              <a:rPr lang="en-US" dirty="0">
                <a:solidFill>
                  <a:schemeClr val="bg1"/>
                </a:solidFill>
              </a:rPr>
              <a:t> </a:t>
            </a:r>
            <a:r>
              <a:rPr lang="en-US" dirty="0" err="1">
                <a:solidFill>
                  <a:schemeClr val="bg1"/>
                </a:solidFill>
              </a:rPr>
              <a:t>cạnh</a:t>
            </a:r>
            <a:r>
              <a:rPr lang="en-US" dirty="0">
                <a:solidFill>
                  <a:schemeClr val="bg1"/>
                </a:solidFill>
              </a:rPr>
              <a:t> </a:t>
            </a:r>
            <a:r>
              <a:rPr lang="en-US" dirty="0" err="1">
                <a:solidFill>
                  <a:schemeClr val="bg1"/>
                </a:solidFill>
              </a:rPr>
              <a:t>tranh</a:t>
            </a:r>
            <a:r>
              <a:rPr lang="en-US" dirty="0">
                <a:solidFill>
                  <a:schemeClr val="bg1"/>
                </a:solidFill>
              </a:rPr>
              <a:t> </a:t>
            </a:r>
            <a:r>
              <a:rPr lang="en-US" dirty="0" err="1">
                <a:solidFill>
                  <a:schemeClr val="bg1"/>
                </a:solidFill>
              </a:rPr>
              <a:t>trên</a:t>
            </a:r>
            <a:r>
              <a:rPr lang="en-US" dirty="0">
                <a:solidFill>
                  <a:schemeClr val="bg1"/>
                </a:solidFill>
              </a:rPr>
              <a:t> </a:t>
            </a:r>
            <a:r>
              <a:rPr lang="en-US" dirty="0" err="1">
                <a:solidFill>
                  <a:schemeClr val="bg1"/>
                </a:solidFill>
              </a:rPr>
              <a:t>thị</a:t>
            </a:r>
            <a:r>
              <a:rPr lang="en-US" dirty="0">
                <a:solidFill>
                  <a:schemeClr val="bg1"/>
                </a:solidFill>
              </a:rPr>
              <a:t> </a:t>
            </a:r>
            <a:r>
              <a:rPr lang="en-US" dirty="0" err="1">
                <a:solidFill>
                  <a:schemeClr val="bg1"/>
                </a:solidFill>
              </a:rPr>
              <a:t>trường</a:t>
            </a:r>
            <a:r>
              <a:rPr lang="en-US" dirty="0">
                <a:solidFill>
                  <a:schemeClr val="bg1"/>
                </a:solidFill>
              </a:rPr>
              <a:t>;</a:t>
            </a:r>
          </a:p>
          <a:p>
            <a:pPr algn="just" fontAlgn="base"/>
            <a:r>
              <a:rPr lang="en-US" dirty="0">
                <a:solidFill>
                  <a:srgbClr val="FF0000"/>
                </a:solidFill>
              </a:rPr>
              <a:t>d) </a:t>
            </a:r>
            <a:r>
              <a:rPr lang="en-US" dirty="0" err="1">
                <a:solidFill>
                  <a:srgbClr val="FF0000"/>
                </a:solidFill>
              </a:rPr>
              <a:t>Lợi</a:t>
            </a:r>
            <a:r>
              <a:rPr lang="en-US" dirty="0">
                <a:solidFill>
                  <a:srgbClr val="FF0000"/>
                </a:solidFill>
              </a:rPr>
              <a:t> </a:t>
            </a:r>
            <a:r>
              <a:rPr lang="en-US" dirty="0" err="1">
                <a:solidFill>
                  <a:srgbClr val="FF0000"/>
                </a:solidFill>
              </a:rPr>
              <a:t>dụng</a:t>
            </a:r>
            <a:r>
              <a:rPr lang="en-US" dirty="0">
                <a:solidFill>
                  <a:srgbClr val="FF0000"/>
                </a:solidFill>
              </a:rPr>
              <a:t> </a:t>
            </a:r>
            <a:r>
              <a:rPr lang="en-US" dirty="0" err="1">
                <a:solidFill>
                  <a:srgbClr val="FF0000"/>
                </a:solidFill>
              </a:rPr>
              <a:t>chức</a:t>
            </a:r>
            <a:r>
              <a:rPr lang="en-US" dirty="0">
                <a:solidFill>
                  <a:srgbClr val="FF0000"/>
                </a:solidFill>
              </a:rPr>
              <a:t> </a:t>
            </a:r>
            <a:r>
              <a:rPr lang="en-US" dirty="0" err="1">
                <a:solidFill>
                  <a:srgbClr val="FF0000"/>
                </a:solidFill>
              </a:rPr>
              <a:t>vụ</a:t>
            </a:r>
            <a:r>
              <a:rPr lang="en-US" dirty="0">
                <a:solidFill>
                  <a:srgbClr val="FF0000"/>
                </a:solidFill>
              </a:rPr>
              <a:t>, </a:t>
            </a:r>
            <a:r>
              <a:rPr lang="en-US" dirty="0" err="1">
                <a:solidFill>
                  <a:srgbClr val="FF0000"/>
                </a:solidFill>
              </a:rPr>
              <a:t>quyền</a:t>
            </a:r>
            <a:r>
              <a:rPr lang="en-US" dirty="0">
                <a:solidFill>
                  <a:srgbClr val="FF0000"/>
                </a:solidFill>
              </a:rPr>
              <a:t> </a:t>
            </a:r>
            <a:r>
              <a:rPr lang="en-US" dirty="0" err="1">
                <a:solidFill>
                  <a:srgbClr val="FF0000"/>
                </a:solidFill>
              </a:rPr>
              <a:t>hạn</a:t>
            </a:r>
            <a:r>
              <a:rPr lang="en-US" dirty="0">
                <a:solidFill>
                  <a:srgbClr val="FF0000"/>
                </a:solidFill>
              </a:rPr>
              <a:t> </a:t>
            </a:r>
            <a:r>
              <a:rPr lang="en-US" dirty="0" err="1">
                <a:solidFill>
                  <a:srgbClr val="FF0000"/>
                </a:solidFill>
              </a:rPr>
              <a:t>để</a:t>
            </a:r>
            <a:r>
              <a:rPr lang="en-US" dirty="0">
                <a:solidFill>
                  <a:srgbClr val="FF0000"/>
                </a:solidFill>
              </a:rPr>
              <a:t> can </a:t>
            </a:r>
            <a:r>
              <a:rPr lang="en-US" dirty="0" err="1">
                <a:solidFill>
                  <a:srgbClr val="FF0000"/>
                </a:solidFill>
              </a:rPr>
              <a:t>thiệp</a:t>
            </a:r>
            <a:r>
              <a:rPr lang="en-US" dirty="0">
                <a:solidFill>
                  <a:srgbClr val="FF0000"/>
                </a:solidFill>
              </a:rPr>
              <a:t> </a:t>
            </a:r>
            <a:r>
              <a:rPr lang="en-US" dirty="0" err="1">
                <a:solidFill>
                  <a:srgbClr val="FF0000"/>
                </a:solidFill>
              </a:rPr>
              <a:t>trái</a:t>
            </a:r>
            <a:r>
              <a:rPr lang="en-US" dirty="0">
                <a:solidFill>
                  <a:srgbClr val="FF0000"/>
                </a:solidFill>
              </a:rPr>
              <a:t> </a:t>
            </a:r>
            <a:r>
              <a:rPr lang="en-US" dirty="0" err="1">
                <a:solidFill>
                  <a:srgbClr val="FF0000"/>
                </a:solidFill>
              </a:rPr>
              <a:t>pháp</a:t>
            </a:r>
            <a:r>
              <a:rPr lang="en-US" dirty="0">
                <a:solidFill>
                  <a:srgbClr val="FF0000"/>
                </a:solidFill>
              </a:rPr>
              <a:t> </a:t>
            </a:r>
            <a:r>
              <a:rPr lang="en-US" dirty="0" err="1">
                <a:solidFill>
                  <a:srgbClr val="FF0000"/>
                </a:solidFill>
              </a:rPr>
              <a:t>luật</a:t>
            </a:r>
            <a:r>
              <a:rPr lang="en-US" dirty="0">
                <a:solidFill>
                  <a:srgbClr val="FF0000"/>
                </a:solidFill>
              </a:rPr>
              <a:t> </a:t>
            </a:r>
            <a:r>
              <a:rPr lang="en-US" dirty="0" err="1">
                <a:solidFill>
                  <a:srgbClr val="FF0000"/>
                </a:solidFill>
              </a:rPr>
              <a:t>vào</a:t>
            </a:r>
            <a:r>
              <a:rPr lang="en-US" dirty="0">
                <a:solidFill>
                  <a:srgbClr val="FF0000"/>
                </a:solidFill>
              </a:rPr>
              <a:t> </a:t>
            </a:r>
            <a:r>
              <a:rPr lang="en-US" dirty="0" err="1">
                <a:solidFill>
                  <a:srgbClr val="FF0000"/>
                </a:solidFill>
              </a:rPr>
              <a:t>hoạt</a:t>
            </a:r>
            <a:r>
              <a:rPr lang="en-US" dirty="0">
                <a:solidFill>
                  <a:srgbClr val="FF0000"/>
                </a:solidFill>
              </a:rPr>
              <a:t> </a:t>
            </a:r>
            <a:r>
              <a:rPr lang="en-US" dirty="0" err="1">
                <a:solidFill>
                  <a:srgbClr val="FF0000"/>
                </a:solidFill>
              </a:rPr>
              <a:t>động</a:t>
            </a:r>
            <a:r>
              <a:rPr lang="en-US" dirty="0">
                <a:solidFill>
                  <a:srgbClr val="FF0000"/>
                </a:solidFill>
              </a:rPr>
              <a:t> </a:t>
            </a:r>
            <a:r>
              <a:rPr lang="en-US" dirty="0" err="1">
                <a:solidFill>
                  <a:srgbClr val="FF0000"/>
                </a:solidFill>
              </a:rPr>
              <a:t>cạnh</a:t>
            </a:r>
            <a:r>
              <a:rPr lang="en-US" dirty="0">
                <a:solidFill>
                  <a:srgbClr val="FF0000"/>
                </a:solidFill>
              </a:rPr>
              <a:t> </a:t>
            </a:r>
            <a:r>
              <a:rPr lang="en-US" dirty="0" err="1">
                <a:solidFill>
                  <a:srgbClr val="FF0000"/>
                </a:solidFill>
              </a:rPr>
              <a:t>tranh</a:t>
            </a:r>
            <a:r>
              <a:rPr lang="en-US" dirty="0" smtClean="0">
                <a:solidFill>
                  <a:srgbClr val="FF0000"/>
                </a:solidFill>
              </a:rPr>
              <a:t>.</a:t>
            </a:r>
          </a:p>
          <a:p>
            <a:pPr algn="r" fontAlgn="base"/>
            <a:r>
              <a:rPr lang="en-US" b="1" i="1" dirty="0" smtClean="0">
                <a:solidFill>
                  <a:schemeClr val="bg1"/>
                </a:solidFill>
              </a:rPr>
              <a:t>(</a:t>
            </a:r>
            <a:r>
              <a:rPr lang="en-US" b="1" i="1" dirty="0" err="1" smtClean="0">
                <a:solidFill>
                  <a:schemeClr val="bg1"/>
                </a:solidFill>
              </a:rPr>
              <a:t>Luật</a:t>
            </a:r>
            <a:r>
              <a:rPr lang="en-US" b="1" i="1" dirty="0" smtClean="0">
                <a:solidFill>
                  <a:schemeClr val="bg1"/>
                </a:solidFill>
              </a:rPr>
              <a:t> </a:t>
            </a:r>
            <a:r>
              <a:rPr lang="en-US" b="1" i="1" dirty="0" err="1" smtClean="0">
                <a:solidFill>
                  <a:schemeClr val="bg1"/>
                </a:solidFill>
              </a:rPr>
              <a:t>cạnh</a:t>
            </a:r>
            <a:r>
              <a:rPr lang="en-US" b="1" i="1" dirty="0" smtClean="0">
                <a:solidFill>
                  <a:schemeClr val="bg1"/>
                </a:solidFill>
              </a:rPr>
              <a:t> </a:t>
            </a:r>
            <a:r>
              <a:rPr lang="en-US" b="1" i="1" dirty="0" err="1" smtClean="0">
                <a:solidFill>
                  <a:schemeClr val="bg1"/>
                </a:solidFill>
              </a:rPr>
              <a:t>tranh</a:t>
            </a:r>
            <a:r>
              <a:rPr lang="en-US" b="1" i="1" dirty="0" smtClean="0">
                <a:solidFill>
                  <a:schemeClr val="bg1"/>
                </a:solidFill>
              </a:rPr>
              <a:t> 2018)</a:t>
            </a:r>
            <a:endParaRPr lang="en-US" b="1" i="1" dirty="0">
              <a:solidFill>
                <a:schemeClr val="bg1"/>
              </a:solidFill>
            </a:endParaRPr>
          </a:p>
        </p:txBody>
      </p:sp>
      <p:sp>
        <p:nvSpPr>
          <p:cNvPr id="5" name="TextBox 4"/>
          <p:cNvSpPr txBox="1"/>
          <p:nvPr/>
        </p:nvSpPr>
        <p:spPr>
          <a:xfrm>
            <a:off x="7115328" y="2074985"/>
            <a:ext cx="1031051" cy="369332"/>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en-US" dirty="0" err="1" smtClean="0">
                <a:solidFill>
                  <a:schemeClr val="bg1"/>
                </a:solidFill>
              </a:rPr>
              <a:t>Ép</a:t>
            </a:r>
            <a:r>
              <a:rPr lang="en-US" dirty="0" smtClean="0">
                <a:solidFill>
                  <a:schemeClr val="bg1"/>
                </a:solidFill>
              </a:rPr>
              <a:t> </a:t>
            </a:r>
            <a:r>
              <a:rPr lang="en-US" dirty="0" err="1" smtClean="0">
                <a:solidFill>
                  <a:schemeClr val="bg1"/>
                </a:solidFill>
              </a:rPr>
              <a:t>buộc</a:t>
            </a:r>
            <a:endParaRPr lang="en-US" dirty="0">
              <a:solidFill>
                <a:schemeClr val="bg1"/>
              </a:solidFill>
            </a:endParaRPr>
          </a:p>
        </p:txBody>
      </p:sp>
      <p:sp>
        <p:nvSpPr>
          <p:cNvPr id="15" name="TextBox 14"/>
          <p:cNvSpPr txBox="1"/>
          <p:nvPr/>
        </p:nvSpPr>
        <p:spPr>
          <a:xfrm>
            <a:off x="7115328" y="4800600"/>
            <a:ext cx="1031051" cy="369332"/>
          </a:xfrm>
          <a:prstGeom prst="rect">
            <a:avLst/>
          </a:prstGeom>
        </p:spPr>
        <p:style>
          <a:lnRef idx="3">
            <a:schemeClr val="lt1"/>
          </a:lnRef>
          <a:fillRef idx="1">
            <a:schemeClr val="accent6"/>
          </a:fillRef>
          <a:effectRef idx="1">
            <a:schemeClr val="accent6"/>
          </a:effectRef>
          <a:fontRef idx="minor">
            <a:schemeClr val="lt1"/>
          </a:fontRef>
        </p:style>
        <p:txBody>
          <a:bodyPr wrap="none" rtlCol="0">
            <a:spAutoFit/>
          </a:bodyPr>
          <a:lstStyle/>
          <a:p>
            <a:r>
              <a:rPr lang="en-US" dirty="0" err="1" smtClean="0">
                <a:solidFill>
                  <a:schemeClr val="bg1"/>
                </a:solidFill>
              </a:rPr>
              <a:t>Bổ</a:t>
            </a:r>
            <a:r>
              <a:rPr lang="en-US" dirty="0" smtClean="0">
                <a:solidFill>
                  <a:schemeClr val="bg1"/>
                </a:solidFill>
              </a:rPr>
              <a:t> sung</a:t>
            </a:r>
            <a:endParaRPr lang="en-US" dirty="0">
              <a:solidFill>
                <a:schemeClr val="bg1"/>
              </a:solidFill>
            </a:endParaRPr>
          </a:p>
        </p:txBody>
      </p:sp>
      <p:sp>
        <p:nvSpPr>
          <p:cNvPr id="16" name="Up Arrow 15"/>
          <p:cNvSpPr/>
          <p:nvPr/>
        </p:nvSpPr>
        <p:spPr>
          <a:xfrm>
            <a:off x="4876800" y="1143000"/>
            <a:ext cx="228600" cy="457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Up Arrow 16"/>
          <p:cNvSpPr/>
          <p:nvPr/>
        </p:nvSpPr>
        <p:spPr>
          <a:xfrm>
            <a:off x="5791200" y="5410200"/>
            <a:ext cx="228600" cy="457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a:stCxn id="5" idx="0"/>
            <a:endCxn id="16" idx="3"/>
          </p:cNvCxnSpPr>
          <p:nvPr/>
        </p:nvCxnSpPr>
        <p:spPr>
          <a:xfrm flipH="1" flipV="1">
            <a:off x="5105400" y="1257300"/>
            <a:ext cx="2525454" cy="817685"/>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2" name="Straight Arrow Connector 21"/>
          <p:cNvCxnSpPr>
            <a:stCxn id="5" idx="2"/>
            <a:endCxn id="5" idx="2"/>
          </p:cNvCxnSpPr>
          <p:nvPr/>
        </p:nvCxnSpPr>
        <p:spPr>
          <a:xfrm>
            <a:off x="7630854" y="2444317"/>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 idx="2"/>
            <a:endCxn id="29" idx="3"/>
          </p:cNvCxnSpPr>
          <p:nvPr/>
        </p:nvCxnSpPr>
        <p:spPr>
          <a:xfrm flipH="1">
            <a:off x="6019799" y="2444317"/>
            <a:ext cx="1611055" cy="1763535"/>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9" name="Up Arrow 28"/>
          <p:cNvSpPr/>
          <p:nvPr/>
        </p:nvSpPr>
        <p:spPr>
          <a:xfrm>
            <a:off x="5821972" y="4108938"/>
            <a:ext cx="197827" cy="4572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a:stCxn id="15" idx="2"/>
            <a:endCxn id="17" idx="3"/>
          </p:cNvCxnSpPr>
          <p:nvPr/>
        </p:nvCxnSpPr>
        <p:spPr>
          <a:xfrm flipH="1">
            <a:off x="6019800" y="5169932"/>
            <a:ext cx="1611054" cy="35456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 name="Slide Number Placeholder 1"/>
          <p:cNvSpPr>
            <a:spLocks noGrp="1"/>
          </p:cNvSpPr>
          <p:nvPr>
            <p:ph type="sldNum" sz="quarter" idx="11"/>
          </p:nvPr>
        </p:nvSpPr>
        <p:spPr/>
        <p:txBody>
          <a:bodyPr/>
          <a:lstStyle/>
          <a:p>
            <a:fld id="{49598980-D22C-4904-9F8F-3DB09B2ECD84}" type="slidenum">
              <a:rPr lang="en-US" smtClean="0"/>
              <a:pPr/>
              <a:t>8</a:t>
            </a:fld>
            <a:endParaRPr lang="en-US" dirty="0"/>
          </a:p>
        </p:txBody>
      </p:sp>
      <p:sp>
        <p:nvSpPr>
          <p:cNvPr id="14"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8</a:t>
            </a:r>
          </a:p>
        </p:txBody>
      </p:sp>
    </p:spTree>
    <p:extLst>
      <p:ext uri="{BB962C8B-B14F-4D97-AF65-F5344CB8AC3E}">
        <p14:creationId xmlns:p14="http://schemas.microsoft.com/office/powerpoint/2010/main" val="2799466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FF460-1755-4934-8574-EF01358BBA81}"/>
              </a:ext>
            </a:extLst>
          </p:cNvPr>
          <p:cNvSpPr>
            <a:spLocks noGrp="1"/>
          </p:cNvSpPr>
          <p:nvPr>
            <p:ph type="title"/>
          </p:nvPr>
        </p:nvSpPr>
        <p:spPr>
          <a:xfrm>
            <a:off x="403347" y="228600"/>
            <a:ext cx="8524876" cy="1143000"/>
          </a:xfrm>
        </p:spPr>
        <p:txBody>
          <a:bodyPr/>
          <a:lstStyle/>
          <a:p>
            <a:pPr marL="0" algn="just">
              <a:spcBef>
                <a:spcPts val="600"/>
              </a:spcBef>
              <a:spcAft>
                <a:spcPts val="600"/>
              </a:spcAft>
            </a:pPr>
            <a:r>
              <a:rPr lang="en-US" sz="2800" dirty="0">
                <a:solidFill>
                  <a:srgbClr val="0070C0"/>
                </a:solidFill>
                <a:latin typeface="Times New Roman" panose="02020603050405020304" pitchFamily="18" charset="0"/>
                <a:cs typeface="Times New Roman" panose="02020603050405020304" pitchFamily="18" charset="0"/>
              </a:rPr>
              <a:t>3</a:t>
            </a:r>
            <a:r>
              <a:rPr lang="en-US" sz="2800" dirty="0" smtClean="0">
                <a:solidFill>
                  <a:srgbClr val="0070C0"/>
                </a:solidFill>
                <a:latin typeface="Times New Roman" panose="02020603050405020304" pitchFamily="18" charset="0"/>
                <a:cs typeface="Times New Roman" panose="02020603050405020304" pitchFamily="18" charset="0"/>
              </a:rPr>
              <a:t>. </a:t>
            </a:r>
            <a:r>
              <a:rPr lang="en-US" sz="2800" dirty="0" err="1" smtClean="0">
                <a:solidFill>
                  <a:srgbClr val="0070C0"/>
                </a:solidFill>
                <a:latin typeface="Times New Roman" panose="02020603050405020304" pitchFamily="18" charset="0"/>
                <a:cs typeface="Times New Roman" panose="02020603050405020304" pitchFamily="18" charset="0"/>
              </a:rPr>
              <a:t>Quy</a:t>
            </a:r>
            <a:r>
              <a:rPr lang="en-US" sz="2800" dirty="0" smtClean="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định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kiểm</a:t>
            </a:r>
            <a:r>
              <a:rPr lang="en-US" sz="2800" dirty="0">
                <a:solidFill>
                  <a:srgbClr val="0070C0"/>
                </a:solidFill>
                <a:latin typeface="Times New Roman" panose="02020603050405020304" pitchFamily="18" charset="0"/>
                <a:cs typeface="Times New Roman" panose="02020603050405020304" pitchFamily="18" charset="0"/>
              </a:rPr>
              <a:t> </a:t>
            </a:r>
            <a:r>
              <a:rPr lang="en-US" sz="2800" err="1">
                <a:solidFill>
                  <a:srgbClr val="0070C0"/>
                </a:solidFill>
                <a:latin typeface="Times New Roman" panose="02020603050405020304" pitchFamily="18" charset="0"/>
                <a:cs typeface="Times New Roman" panose="02020603050405020304" pitchFamily="18" charset="0"/>
              </a:rPr>
              <a:t>soát</a:t>
            </a:r>
            <a:r>
              <a:rPr lang="en-US" sz="2800">
                <a:solidFill>
                  <a:srgbClr val="0070C0"/>
                </a:solidFill>
                <a:latin typeface="Times New Roman" panose="02020603050405020304" pitchFamily="18" charset="0"/>
                <a:cs typeface="Times New Roman" panose="02020603050405020304" pitchFamily="18" charset="0"/>
              </a:rPr>
              <a:t> </a:t>
            </a:r>
            <a:r>
              <a:rPr lang="en-US" sz="2800" smtClean="0">
                <a:solidFill>
                  <a:srgbClr val="0070C0"/>
                </a:solidFill>
                <a:latin typeface="Times New Roman" panose="02020603050405020304" pitchFamily="18" charset="0"/>
                <a:cs typeface="Times New Roman" panose="02020603050405020304" pitchFamily="18" charset="0"/>
              </a:rPr>
              <a:t>hành vi thỏa </a:t>
            </a:r>
            <a:r>
              <a:rPr lang="en-US" sz="2800" dirty="0" err="1">
                <a:solidFill>
                  <a:srgbClr val="0070C0"/>
                </a:solidFill>
                <a:latin typeface="Times New Roman" panose="02020603050405020304" pitchFamily="18" charset="0"/>
                <a:cs typeface="Times New Roman" panose="02020603050405020304" pitchFamily="18" charset="0"/>
              </a:rPr>
              <a:t>thuận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hạn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chế</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cạnh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tranh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và</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smtClean="0">
                <a:solidFill>
                  <a:srgbClr val="0070C0"/>
                </a:solidFill>
                <a:latin typeface="Times New Roman" panose="02020603050405020304" pitchFamily="18" charset="0"/>
                <a:cs typeface="Times New Roman" panose="02020603050405020304" pitchFamily="18" charset="0"/>
              </a:rPr>
              <a:t>quy</a:t>
            </a:r>
            <a:r>
              <a:rPr lang="en-US" sz="2800" dirty="0" smtClean="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định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về</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chính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sách</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khoan</a:t>
            </a:r>
            <a:r>
              <a:rPr lang="en-US" sz="2800" dirty="0">
                <a:solidFill>
                  <a:srgbClr val="0070C0"/>
                </a:solidFill>
                <a:latin typeface="Times New Roman" panose="02020603050405020304" pitchFamily="18" charset="0"/>
                <a:cs typeface="Times New Roman" panose="02020603050405020304" pitchFamily="18" charset="0"/>
              </a:rPr>
              <a:t> </a:t>
            </a:r>
            <a:r>
              <a:rPr lang="en-US" sz="2800" err="1">
                <a:solidFill>
                  <a:srgbClr val="0070C0"/>
                </a:solidFill>
                <a:latin typeface="Times New Roman" panose="02020603050405020304" pitchFamily="18" charset="0"/>
                <a:cs typeface="Times New Roman" panose="02020603050405020304" pitchFamily="18" charset="0"/>
              </a:rPr>
              <a:t>hồng</a:t>
            </a:r>
            <a:r>
              <a:rPr lang="en-US" sz="2800">
                <a:solidFill>
                  <a:srgbClr val="0070C0"/>
                </a:solidFill>
                <a:latin typeface="Times New Roman" panose="02020603050405020304" pitchFamily="18" charset="0"/>
                <a:cs typeface="Times New Roman" panose="02020603050405020304" pitchFamily="18" charset="0"/>
              </a:rPr>
              <a:t> </a:t>
            </a:r>
            <a:endParaRPr lang="en-US" sz="3600" dirty="0">
              <a:solidFill>
                <a:srgbClr val="0070C0"/>
              </a:solidFill>
            </a:endParaRPr>
          </a:p>
        </p:txBody>
      </p:sp>
      <p:graphicFrame>
        <p:nvGraphicFramePr>
          <p:cNvPr id="7" name="Diagram 6"/>
          <p:cNvGraphicFramePr/>
          <p:nvPr>
            <p:extLst>
              <p:ext uri="{D42A27DB-BD31-4B8C-83A1-F6EECF244321}">
                <p14:modId xmlns:p14="http://schemas.microsoft.com/office/powerpoint/2010/main" val="1687571458"/>
              </p:ext>
            </p:extLst>
          </p:nvPr>
        </p:nvGraphicFramePr>
        <p:xfrm>
          <a:off x="762000" y="1371600"/>
          <a:ext cx="7391400"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Plus 7"/>
          <p:cNvSpPr/>
          <p:nvPr/>
        </p:nvSpPr>
        <p:spPr>
          <a:xfrm>
            <a:off x="5486400" y="3947746"/>
            <a:ext cx="609600" cy="6096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Brace 8"/>
          <p:cNvSpPr/>
          <p:nvPr/>
        </p:nvSpPr>
        <p:spPr>
          <a:xfrm rot="5400000">
            <a:off x="2819400" y="4876800"/>
            <a:ext cx="304800" cy="1371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p:cNvSpPr/>
          <p:nvPr/>
        </p:nvSpPr>
        <p:spPr>
          <a:xfrm rot="5400000">
            <a:off x="5562600" y="3962400"/>
            <a:ext cx="304800" cy="3200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1985792" y="5715000"/>
            <a:ext cx="1972015" cy="307777"/>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sz="1400" b="1" dirty="0" err="1" smtClean="0">
                <a:solidFill>
                  <a:schemeClr val="bg1"/>
                </a:solidFill>
              </a:rPr>
              <a:t>Luật</a:t>
            </a:r>
            <a:r>
              <a:rPr lang="en-US" sz="1400" b="1" dirty="0" smtClean="0">
                <a:solidFill>
                  <a:schemeClr val="bg1"/>
                </a:solidFill>
              </a:rPr>
              <a:t> </a:t>
            </a:r>
            <a:r>
              <a:rPr lang="en-US" sz="1400" b="1" dirty="0" err="1" smtClean="0">
                <a:solidFill>
                  <a:schemeClr val="bg1"/>
                </a:solidFill>
              </a:rPr>
              <a:t>cạnh</a:t>
            </a:r>
            <a:r>
              <a:rPr lang="en-US" sz="1400" b="1" dirty="0" smtClean="0">
                <a:solidFill>
                  <a:schemeClr val="bg1"/>
                </a:solidFill>
              </a:rPr>
              <a:t> </a:t>
            </a:r>
            <a:r>
              <a:rPr lang="en-US" sz="1400" b="1" dirty="0" err="1" smtClean="0">
                <a:solidFill>
                  <a:schemeClr val="bg1"/>
                </a:solidFill>
              </a:rPr>
              <a:t>tranh</a:t>
            </a:r>
            <a:r>
              <a:rPr lang="en-US" sz="1400" b="1" dirty="0" smtClean="0">
                <a:solidFill>
                  <a:schemeClr val="bg1"/>
                </a:solidFill>
              </a:rPr>
              <a:t> 2004</a:t>
            </a:r>
            <a:endParaRPr lang="en-US" sz="1400" b="1" dirty="0">
              <a:solidFill>
                <a:schemeClr val="bg1"/>
              </a:solidFill>
            </a:endParaRPr>
          </a:p>
        </p:txBody>
      </p:sp>
      <p:sp>
        <p:nvSpPr>
          <p:cNvPr id="12" name="TextBox 11"/>
          <p:cNvSpPr txBox="1"/>
          <p:nvPr/>
        </p:nvSpPr>
        <p:spPr>
          <a:xfrm>
            <a:off x="4665785" y="5715000"/>
            <a:ext cx="1972015" cy="307777"/>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en-US" sz="1400" b="1" dirty="0" err="1" smtClean="0">
                <a:solidFill>
                  <a:schemeClr val="bg1"/>
                </a:solidFill>
              </a:rPr>
              <a:t>Luật</a:t>
            </a:r>
            <a:r>
              <a:rPr lang="en-US" sz="1400" b="1" dirty="0" smtClean="0">
                <a:solidFill>
                  <a:schemeClr val="bg1"/>
                </a:solidFill>
              </a:rPr>
              <a:t> </a:t>
            </a:r>
            <a:r>
              <a:rPr lang="en-US" sz="1400" b="1" dirty="0" err="1" smtClean="0">
                <a:solidFill>
                  <a:schemeClr val="bg1"/>
                </a:solidFill>
              </a:rPr>
              <a:t>cạnh</a:t>
            </a:r>
            <a:r>
              <a:rPr lang="en-US" sz="1400" b="1" dirty="0" smtClean="0">
                <a:solidFill>
                  <a:schemeClr val="bg1"/>
                </a:solidFill>
              </a:rPr>
              <a:t> </a:t>
            </a:r>
            <a:r>
              <a:rPr lang="en-US" sz="1400" b="1" dirty="0" err="1" smtClean="0">
                <a:solidFill>
                  <a:schemeClr val="bg1"/>
                </a:solidFill>
              </a:rPr>
              <a:t>tranh</a:t>
            </a:r>
            <a:r>
              <a:rPr lang="en-US" sz="1400" b="1" dirty="0" smtClean="0">
                <a:solidFill>
                  <a:schemeClr val="bg1"/>
                </a:solidFill>
              </a:rPr>
              <a:t> 2018</a:t>
            </a:r>
            <a:endParaRPr lang="en-US" sz="1400" b="1" dirty="0">
              <a:solidFill>
                <a:schemeClr val="bg1"/>
              </a:solidFill>
            </a:endParaRPr>
          </a:p>
        </p:txBody>
      </p:sp>
      <p:sp>
        <p:nvSpPr>
          <p:cNvPr id="3" name="Slide Number Placeholder 2"/>
          <p:cNvSpPr>
            <a:spLocks noGrp="1"/>
          </p:cNvSpPr>
          <p:nvPr>
            <p:ph type="sldNum" sz="quarter" idx="11"/>
          </p:nvPr>
        </p:nvSpPr>
        <p:spPr/>
        <p:txBody>
          <a:bodyPr/>
          <a:lstStyle/>
          <a:p>
            <a:fld id="{49598980-D22C-4904-9F8F-3DB09B2ECD84}" type="slidenum">
              <a:rPr lang="en-US" smtClean="0"/>
              <a:pPr/>
              <a:t>9</a:t>
            </a:fld>
            <a:endParaRPr lang="en-US" dirty="0"/>
          </a:p>
        </p:txBody>
      </p:sp>
      <p:sp>
        <p:nvSpPr>
          <p:cNvPr id="13" name="Slide Number Placeholder 5">
            <a:extLst>
              <a:ext uri="{FF2B5EF4-FFF2-40B4-BE49-F238E27FC236}">
                <a16:creationId xmlns:a16="http://schemas.microsoft.com/office/drawing/2014/main" id="{B8FCD5F1-B09D-4B0A-BB07-423B979A624C}"/>
              </a:ext>
            </a:extLst>
          </p:cNvPr>
          <p:cNvSpPr txBox="1">
            <a:spLocks/>
          </p:cNvSpPr>
          <p:nvPr/>
        </p:nvSpPr>
        <p:spPr>
          <a:xfrm>
            <a:off x="8641080" y="6556248"/>
            <a:ext cx="502920" cy="301752"/>
          </a:xfrm>
          <a:prstGeom prst="rect">
            <a:avLst/>
          </a:prstGeom>
          <a:noFill/>
          <a:ln w="25400" cap="flat" cmpd="sng" algn="ctr">
            <a:noFill/>
            <a:prstDash val="solid"/>
          </a:ln>
        </p:spPr>
        <p:style>
          <a:lnRef idx="2">
            <a:schemeClr val="dk1"/>
          </a:lnRef>
          <a:fillRef idx="1">
            <a:schemeClr val="lt1"/>
          </a:fillRef>
          <a:effectRef idx="0">
            <a:schemeClr val="dk1"/>
          </a:effectRef>
          <a:fontRef idx="minor">
            <a:schemeClr val="dk1"/>
          </a:fontRef>
        </p:style>
        <p:txBody>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dirty="0"/>
              <a:t>9</a:t>
            </a:r>
          </a:p>
        </p:txBody>
      </p:sp>
    </p:spTree>
    <p:extLst>
      <p:ext uri="{BB962C8B-B14F-4D97-AF65-F5344CB8AC3E}">
        <p14:creationId xmlns:p14="http://schemas.microsoft.com/office/powerpoint/2010/main" val="22709801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ustom 48">
      <a:dk1>
        <a:sysClr val="windowText" lastClr="000000"/>
      </a:dk1>
      <a:lt1>
        <a:sysClr val="window" lastClr="FFFFFF"/>
      </a:lt1>
      <a:dk2>
        <a:srgbClr val="262626"/>
      </a:dk2>
      <a:lt2>
        <a:srgbClr val="F2F2F2"/>
      </a:lt2>
      <a:accent1>
        <a:srgbClr val="C94C25"/>
      </a:accent1>
      <a:accent2>
        <a:srgbClr val="EA8640"/>
      </a:accent2>
      <a:accent3>
        <a:srgbClr val="99D9E7"/>
      </a:accent3>
      <a:accent4>
        <a:srgbClr val="FAB17B"/>
      </a:accent4>
      <a:accent5>
        <a:srgbClr val="21B8B3"/>
      </a:accent5>
      <a:accent6>
        <a:srgbClr val="F3786E"/>
      </a:accent6>
      <a:hlink>
        <a:srgbClr val="646567"/>
      </a:hlink>
      <a:folHlink>
        <a:srgbClr val="646567"/>
      </a:folHlink>
    </a:clrScheme>
    <a:fontScheme name="Custom 27">
      <a:majorFont>
        <a:latin typeface="Segoe UI"/>
        <a:ea typeface=""/>
        <a:cs typeface=""/>
      </a:majorFont>
      <a:minorFont>
        <a:latin typeface="Arial"/>
        <a:ea typeface=""/>
        <a:cs typeface=""/>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110000" t="250000" r="110000" b="40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110000" t="250000" r="110000" b="40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70000"/>
                <a:satMod val="130000"/>
              </a:schemeClr>
              <a:schemeClr val="phClr">
                <a:tint val="70000"/>
                <a:satMod val="130000"/>
              </a:schemeClr>
            </a:duotone>
          </a:blip>
          <a:tile tx="0" ty="0" sx="90000" sy="90000" flip="none" algn="t"/>
        </a:blipFill>
      </a:bgFillStyleLst>
    </a:fmtScheme>
  </a:themeElements>
  <a:objectDefaults/>
  <a:extraClrSchemeLst/>
  <a:extLst>
    <a:ext uri="{05A4C25C-085E-4340-85A3-A5531E510DB2}">
      <thm15:themeFamily xmlns:thm15="http://schemas.microsoft.com/office/thememl/2012/main" name="TM10167107 - Reporting progress or status presentation - NEW.potx" id="{24ADC811-FCB2-4A9B-852A-BB14EA0B4C87}" vid="{F865C24B-81F8-4D59-BA13-A775229E76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Reporting progress or status presentation</Template>
  <TotalTime>1061</TotalTime>
  <Words>3899</Words>
  <Application>Microsoft Office PowerPoint</Application>
  <PresentationFormat>On-screen Show (4:3)</PresentationFormat>
  <Paragraphs>269</Paragraphs>
  <Slides>25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Segoe UI</vt:lpstr>
      <vt:lpstr>Times New Roman</vt:lpstr>
      <vt:lpstr>Wingdings 2</vt:lpstr>
      <vt:lpstr>Verve</vt:lpstr>
      <vt:lpstr>LUẬT CẠNH TRANH 2018 - NHỮNG NỘI DUNG CƠ BẢN-</vt:lpstr>
      <vt:lpstr>MỤC LỤC </vt:lpstr>
      <vt:lpstr>LUẬT CẠNH TRANH 2018</vt:lpstr>
      <vt:lpstr>Phạm vi điều chỉnh</vt:lpstr>
      <vt:lpstr>Lý do mở rộng phạm vi điều chỉnh</vt:lpstr>
      <vt:lpstr>Đối tượng áp dụng</vt:lpstr>
      <vt:lpstr>Lý do mở rộng đối tượng áp dụng</vt:lpstr>
      <vt:lpstr>Hành vi bị cấm đối với cơ quan nhà nước</vt:lpstr>
      <vt:lpstr>3. Quy định kiểm soát hành vi thỏa thuận hạn chế cạnh tranh và quy định về chính sách khoan hồng </vt:lpstr>
      <vt:lpstr>THỎA THUẬN HẠN CHẾ CẠNH TRANH </vt:lpstr>
      <vt:lpstr>THỎA THUẬN HẠN CHẾ CẠNH TRANH</vt:lpstr>
      <vt:lpstr>THỎA THUẬN HẠN CHẾ CẠNH TRANH</vt:lpstr>
      <vt:lpstr>THỎA THUẬN HẠN CHẾ CẠNH TRANH</vt:lpstr>
      <vt:lpstr>THỎA THUẬN HẠN CHẾ CẠNH TRANH</vt:lpstr>
      <vt:lpstr>THỎA THUẬN HẠN CHẾ CẠNH TRANH</vt:lpstr>
      <vt:lpstr>LẠM DỤNG VỊ TRÍ THỐNG LĨNH, ĐỘC QUYỀN</vt:lpstr>
      <vt:lpstr>Bổ sung tiêu chí xác định sức mạnh thị trường</vt:lpstr>
      <vt:lpstr>LẠM DỤNG VỊ TRÍ THỐNG LĨNH, ĐỘC QUYỀN</vt:lpstr>
      <vt:lpstr>5. Hoàn thiện các quy định về kiểm soát TTKT</vt:lpstr>
      <vt:lpstr>Ngưỡng thông báo tập trung kinh tế</vt:lpstr>
      <vt:lpstr>Tập trung kinh tế bị cấm  </vt:lpstr>
      <vt:lpstr>Cạnh tranh không lành mạnh</vt:lpstr>
      <vt:lpstr>Tổ chức lại cơ quan cạnh tranh</vt:lpstr>
      <vt:lpstr>Trình tự, thủ tục trong tố tụng cạnh tranh </vt:lpstr>
      <vt:lpstr>Văn bản hướng dẫn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value of incorporating a competition policy chapter in international agreement</dc:title>
  <dc:creator>Microsoft</dc:creator>
  <cp:lastModifiedBy>Admin</cp:lastModifiedBy>
  <cp:revision>96</cp:revision>
  <cp:lastPrinted>2018-09-08T05:04:23Z</cp:lastPrinted>
  <dcterms:created xsi:type="dcterms:W3CDTF">2018-04-09T07:42:48Z</dcterms:created>
  <dcterms:modified xsi:type="dcterms:W3CDTF">2020-11-09T02:48:19Z</dcterms:modified>
</cp:coreProperties>
</file>